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99" r:id="rId4"/>
    <p:sldId id="301" r:id="rId5"/>
    <p:sldId id="298" r:id="rId6"/>
    <p:sldId id="297" r:id="rId7"/>
    <p:sldId id="300" r:id="rId8"/>
    <p:sldId id="257" r:id="rId9"/>
    <p:sldId id="258" r:id="rId10"/>
    <p:sldId id="303" r:id="rId11"/>
    <p:sldId id="259" r:id="rId12"/>
    <p:sldId id="310" r:id="rId13"/>
    <p:sldId id="260" r:id="rId14"/>
    <p:sldId id="307" r:id="rId15"/>
    <p:sldId id="311" r:id="rId16"/>
    <p:sldId id="261" r:id="rId17"/>
    <p:sldId id="308" r:id="rId18"/>
    <p:sldId id="262" r:id="rId19"/>
    <p:sldId id="263" r:id="rId20"/>
    <p:sldId id="309" r:id="rId21"/>
    <p:sldId id="264" r:id="rId22"/>
    <p:sldId id="265" r:id="rId23"/>
    <p:sldId id="266" r:id="rId24"/>
    <p:sldId id="267" r:id="rId25"/>
    <p:sldId id="312" r:id="rId26"/>
    <p:sldId id="323" r:id="rId27"/>
    <p:sldId id="268" r:id="rId28"/>
    <p:sldId id="313" r:id="rId29"/>
    <p:sldId id="269" r:id="rId30"/>
    <p:sldId id="314" r:id="rId31"/>
    <p:sldId id="270" r:id="rId32"/>
    <p:sldId id="315" r:id="rId33"/>
    <p:sldId id="271" r:id="rId34"/>
    <p:sldId id="316" r:id="rId35"/>
    <p:sldId id="272" r:id="rId36"/>
    <p:sldId id="317" r:id="rId37"/>
    <p:sldId id="273" r:id="rId38"/>
    <p:sldId id="318" r:id="rId39"/>
    <p:sldId id="274" r:id="rId40"/>
    <p:sldId id="319" r:id="rId41"/>
    <p:sldId id="275" r:id="rId42"/>
    <p:sldId id="276" r:id="rId43"/>
    <p:sldId id="277" r:id="rId44"/>
    <p:sldId id="320" r:id="rId45"/>
    <p:sldId id="278" r:id="rId46"/>
    <p:sldId id="279" r:id="rId47"/>
    <p:sldId id="280" r:id="rId48"/>
    <p:sldId id="281" r:id="rId49"/>
    <p:sldId id="283" r:id="rId50"/>
    <p:sldId id="285" r:id="rId51"/>
    <p:sldId id="286" r:id="rId52"/>
    <p:sldId id="287" r:id="rId53"/>
    <p:sldId id="288" r:id="rId54"/>
    <p:sldId id="289" r:id="rId55"/>
    <p:sldId id="292" r:id="rId56"/>
    <p:sldId id="293" r:id="rId57"/>
    <p:sldId id="294" r:id="rId58"/>
    <p:sldId id="321" r:id="rId59"/>
    <p:sldId id="322" r:id="rId60"/>
    <p:sldId id="302" r:id="rId61"/>
    <p:sldId id="304" r:id="rId62"/>
    <p:sldId id="296" r:id="rId6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00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0AEAC-864E-4A1C-9E18-6B1A5939A1A3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A8F33107-67F8-4E6D-9B34-75E6E05CFA1F}">
      <dgm:prSet phldrT="[Texto]" custT="1"/>
      <dgm:spPr/>
      <dgm:t>
        <a:bodyPr/>
        <a:lstStyle/>
        <a:p>
          <a:r>
            <a: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</a:p>
      </dgm:t>
    </dgm:pt>
    <dgm:pt modelId="{37511BDA-0028-4CB9-A68D-75877B32978A}" type="parTrans" cxnId="{5E3C7990-AFD9-4169-B689-148D47D6F51E}">
      <dgm:prSet/>
      <dgm:spPr/>
      <dgm:t>
        <a:bodyPr/>
        <a:lstStyle/>
        <a:p>
          <a:endParaRPr lang="pt-BR"/>
        </a:p>
      </dgm:t>
    </dgm:pt>
    <dgm:pt modelId="{27277779-D4F8-4580-B8F1-CDDE946D4F31}" type="sibTrans" cxnId="{5E3C7990-AFD9-4169-B689-148D47D6F51E}">
      <dgm:prSet/>
      <dgm:spPr/>
      <dgm:t>
        <a:bodyPr/>
        <a:lstStyle/>
        <a:p>
          <a:endParaRPr lang="pt-BR"/>
        </a:p>
      </dgm:t>
    </dgm:pt>
    <dgm:pt modelId="{67D43D2C-49FE-4517-807F-A430435126D5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Questões </a:t>
          </a:r>
          <a:r>
            <a: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iniciais e Queremos conhecer vocês!</a:t>
          </a:r>
          <a:endParaRPr lang="pt-B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2CB162-0F31-4787-A545-CE392E7E76D4}" type="parTrans" cxnId="{031F9CAC-A2E9-4B97-8266-4EA10B378598}">
      <dgm:prSet/>
      <dgm:spPr/>
      <dgm:t>
        <a:bodyPr/>
        <a:lstStyle/>
        <a:p>
          <a:endParaRPr lang="pt-BR"/>
        </a:p>
      </dgm:t>
    </dgm:pt>
    <dgm:pt modelId="{1AA1A87B-B549-48FE-A9DD-5DEE7116FED4}" type="sibTrans" cxnId="{031F9CAC-A2E9-4B97-8266-4EA10B378598}">
      <dgm:prSet/>
      <dgm:spPr/>
      <dgm:t>
        <a:bodyPr/>
        <a:lstStyle/>
        <a:p>
          <a:endParaRPr lang="pt-BR"/>
        </a:p>
      </dgm:t>
    </dgm:pt>
    <dgm:pt modelId="{62107989-0D69-4DDE-8B4E-6574E0E5F6F4}">
      <dgm:prSet phldrT="[Texto]" custT="1"/>
      <dgm:spPr/>
      <dgm:t>
        <a:bodyPr/>
        <a:lstStyle/>
        <a:p>
          <a:r>
            <a:rPr lang="pt-BR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Apresentação do conteúdo</a:t>
          </a:r>
          <a:endParaRPr lang="pt-BR" sz="2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635E3-661A-416B-A0F1-EBA5020BCA7E}" type="parTrans" cxnId="{A1DE73FB-40FE-4205-8778-004436FDC8FF}">
      <dgm:prSet/>
      <dgm:spPr/>
      <dgm:t>
        <a:bodyPr/>
        <a:lstStyle/>
        <a:p>
          <a:endParaRPr lang="pt-BR"/>
        </a:p>
      </dgm:t>
    </dgm:pt>
    <dgm:pt modelId="{054FE2D1-EE5B-429A-9FDF-3B28479F59CB}" type="sibTrans" cxnId="{A1DE73FB-40FE-4205-8778-004436FDC8FF}">
      <dgm:prSet/>
      <dgm:spPr/>
      <dgm:t>
        <a:bodyPr/>
        <a:lstStyle/>
        <a:p>
          <a:endParaRPr lang="pt-BR"/>
        </a:p>
      </dgm:t>
    </dgm:pt>
    <dgm:pt modelId="{9287027C-AF9F-455F-971B-658118932977}" type="pres">
      <dgm:prSet presAssocID="{32E0AEAC-864E-4A1C-9E18-6B1A5939A1A3}" presName="Name0" presStyleCnt="0">
        <dgm:presLayoutVars>
          <dgm:dir/>
          <dgm:animLvl val="lvl"/>
          <dgm:resizeHandles val="exact"/>
        </dgm:presLayoutVars>
      </dgm:prSet>
      <dgm:spPr/>
    </dgm:pt>
    <dgm:pt modelId="{6BC57B62-0DF6-48E2-B9AE-57F4009BB737}" type="pres">
      <dgm:prSet presAssocID="{A8F33107-67F8-4E6D-9B34-75E6E05CFA1F}" presName="parTxOnly" presStyleLbl="node1" presStyleIdx="0" presStyleCnt="3" custScaleX="101562" custLinFactNeighborX="-42658" custLinFactNeighborY="-38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718B10-2269-4154-97BE-C3DAA4616891}" type="pres">
      <dgm:prSet presAssocID="{27277779-D4F8-4580-B8F1-CDDE946D4F31}" presName="parTxOnlySpace" presStyleCnt="0"/>
      <dgm:spPr/>
    </dgm:pt>
    <dgm:pt modelId="{AA95D17F-2712-42A5-B137-BEE1D9ECD64E}" type="pres">
      <dgm:prSet presAssocID="{67D43D2C-49FE-4517-807F-A430435126D5}" presName="parTxOnly" presStyleLbl="node1" presStyleIdx="1" presStyleCnt="3" custLinFactNeighborY="-410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D57667-26C8-40EE-94DA-9E04FABC0E93}" type="pres">
      <dgm:prSet presAssocID="{1AA1A87B-B549-48FE-A9DD-5DEE7116FED4}" presName="parTxOnlySpace" presStyleCnt="0"/>
      <dgm:spPr/>
    </dgm:pt>
    <dgm:pt modelId="{E7527434-5592-4CEA-99F3-9160ECBEC754}" type="pres">
      <dgm:prSet presAssocID="{62107989-0D69-4DDE-8B4E-6574E0E5F6F4}" presName="parTxOnly" presStyleLbl="node1" presStyleIdx="2" presStyleCnt="3" custScaleX="126801" custLinFactNeighborX="-22708" custLinFactNeighborY="-42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B39CA1-354B-4875-94F8-8637B60C151C}" type="presOf" srcId="{67D43D2C-49FE-4517-807F-A430435126D5}" destId="{AA95D17F-2712-42A5-B137-BEE1D9ECD64E}" srcOrd="0" destOrd="0" presId="urn:microsoft.com/office/officeart/2005/8/layout/chevron1"/>
    <dgm:cxn modelId="{A7B9ACFC-E652-48EC-A9F4-C97E216C6065}" type="presOf" srcId="{A8F33107-67F8-4E6D-9B34-75E6E05CFA1F}" destId="{6BC57B62-0DF6-48E2-B9AE-57F4009BB737}" srcOrd="0" destOrd="0" presId="urn:microsoft.com/office/officeart/2005/8/layout/chevron1"/>
    <dgm:cxn modelId="{A1DE73FB-40FE-4205-8778-004436FDC8FF}" srcId="{32E0AEAC-864E-4A1C-9E18-6B1A5939A1A3}" destId="{62107989-0D69-4DDE-8B4E-6574E0E5F6F4}" srcOrd="2" destOrd="0" parTransId="{CD6635E3-661A-416B-A0F1-EBA5020BCA7E}" sibTransId="{054FE2D1-EE5B-429A-9FDF-3B28479F59CB}"/>
    <dgm:cxn modelId="{031F9CAC-A2E9-4B97-8266-4EA10B378598}" srcId="{32E0AEAC-864E-4A1C-9E18-6B1A5939A1A3}" destId="{67D43D2C-49FE-4517-807F-A430435126D5}" srcOrd="1" destOrd="0" parTransId="{2C2CB162-0F31-4787-A545-CE392E7E76D4}" sibTransId="{1AA1A87B-B549-48FE-A9DD-5DEE7116FED4}"/>
    <dgm:cxn modelId="{5E3C7990-AFD9-4169-B689-148D47D6F51E}" srcId="{32E0AEAC-864E-4A1C-9E18-6B1A5939A1A3}" destId="{A8F33107-67F8-4E6D-9B34-75E6E05CFA1F}" srcOrd="0" destOrd="0" parTransId="{37511BDA-0028-4CB9-A68D-75877B32978A}" sibTransId="{27277779-D4F8-4580-B8F1-CDDE946D4F31}"/>
    <dgm:cxn modelId="{E73C04A9-989B-497D-97C1-FE6711F47777}" type="presOf" srcId="{32E0AEAC-864E-4A1C-9E18-6B1A5939A1A3}" destId="{9287027C-AF9F-455F-971B-658118932977}" srcOrd="0" destOrd="0" presId="urn:microsoft.com/office/officeart/2005/8/layout/chevron1"/>
    <dgm:cxn modelId="{FE4C3806-F6A8-4CCE-B250-DDF7AFF0C4FF}" type="presOf" srcId="{62107989-0D69-4DDE-8B4E-6574E0E5F6F4}" destId="{E7527434-5592-4CEA-99F3-9160ECBEC754}" srcOrd="0" destOrd="0" presId="urn:microsoft.com/office/officeart/2005/8/layout/chevron1"/>
    <dgm:cxn modelId="{1ADDE58C-E276-44E1-BC73-7CAB9A65D2D0}" type="presParOf" srcId="{9287027C-AF9F-455F-971B-658118932977}" destId="{6BC57B62-0DF6-48E2-B9AE-57F4009BB737}" srcOrd="0" destOrd="0" presId="urn:microsoft.com/office/officeart/2005/8/layout/chevron1"/>
    <dgm:cxn modelId="{0D0757FB-997C-4CAB-9EB9-230572A08F61}" type="presParOf" srcId="{9287027C-AF9F-455F-971B-658118932977}" destId="{3A718B10-2269-4154-97BE-C3DAA4616891}" srcOrd="1" destOrd="0" presId="urn:microsoft.com/office/officeart/2005/8/layout/chevron1"/>
    <dgm:cxn modelId="{04C9A210-CE5E-4992-A674-21EDA133046D}" type="presParOf" srcId="{9287027C-AF9F-455F-971B-658118932977}" destId="{AA95D17F-2712-42A5-B137-BEE1D9ECD64E}" srcOrd="2" destOrd="0" presId="urn:microsoft.com/office/officeart/2005/8/layout/chevron1"/>
    <dgm:cxn modelId="{7845CECE-E2E8-4306-B17D-8BB315AB0626}" type="presParOf" srcId="{9287027C-AF9F-455F-971B-658118932977}" destId="{6AD57667-26C8-40EE-94DA-9E04FABC0E93}" srcOrd="3" destOrd="0" presId="urn:microsoft.com/office/officeart/2005/8/layout/chevron1"/>
    <dgm:cxn modelId="{9F4AFEE8-7276-4EE5-8D6A-2601A38E5786}" type="presParOf" srcId="{9287027C-AF9F-455F-971B-658118932977}" destId="{E7527434-5592-4CEA-99F3-9160ECBEC75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0AEAC-864E-4A1C-9E18-6B1A5939A1A3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A8F33107-67F8-4E6D-9B34-75E6E05CFA1F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Recapitulando</a:t>
          </a:r>
        </a:p>
      </dgm:t>
    </dgm:pt>
    <dgm:pt modelId="{37511BDA-0028-4CB9-A68D-75877B32978A}" type="parTrans" cxnId="{5E3C7990-AFD9-4169-B689-148D47D6F51E}">
      <dgm:prSet/>
      <dgm:spPr/>
      <dgm:t>
        <a:bodyPr/>
        <a:lstStyle/>
        <a:p>
          <a:endParaRPr lang="pt-BR"/>
        </a:p>
      </dgm:t>
    </dgm:pt>
    <dgm:pt modelId="{27277779-D4F8-4580-B8F1-CDDE946D4F31}" type="sibTrans" cxnId="{5E3C7990-AFD9-4169-B689-148D47D6F51E}">
      <dgm:prSet/>
      <dgm:spPr/>
      <dgm:t>
        <a:bodyPr/>
        <a:lstStyle/>
        <a:p>
          <a:endParaRPr lang="pt-BR"/>
        </a:p>
      </dgm:t>
    </dgm:pt>
    <dgm:pt modelId="{67D43D2C-49FE-4517-807F-A430435126D5}">
      <dgm:prSet phldrT="[Texto]" custT="1"/>
      <dgm:spPr/>
      <dgm:t>
        <a:bodyPr/>
        <a:lstStyle/>
        <a:p>
          <a:r>
            <a: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Dúvidas</a:t>
          </a:r>
        </a:p>
      </dgm:t>
    </dgm:pt>
    <dgm:pt modelId="{2C2CB162-0F31-4787-A545-CE392E7E76D4}" type="parTrans" cxnId="{031F9CAC-A2E9-4B97-8266-4EA10B378598}">
      <dgm:prSet/>
      <dgm:spPr/>
      <dgm:t>
        <a:bodyPr/>
        <a:lstStyle/>
        <a:p>
          <a:endParaRPr lang="pt-BR"/>
        </a:p>
      </dgm:t>
    </dgm:pt>
    <dgm:pt modelId="{1AA1A87B-B549-48FE-A9DD-5DEE7116FED4}" type="sibTrans" cxnId="{031F9CAC-A2E9-4B97-8266-4EA10B378598}">
      <dgm:prSet/>
      <dgm:spPr/>
      <dgm:t>
        <a:bodyPr/>
        <a:lstStyle/>
        <a:p>
          <a:endParaRPr lang="pt-BR"/>
        </a:p>
      </dgm:t>
    </dgm:pt>
    <dgm:pt modelId="{62107989-0D69-4DDE-8B4E-6574E0E5F6F4}">
      <dgm:prSet phldrT="[Texto]" custT="1"/>
      <dgm:spPr/>
      <dgm:t>
        <a:bodyPr/>
        <a:lstStyle/>
        <a:p>
          <a:pPr algn="ctr"/>
          <a:r>
            <a:rPr lang="pt-B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Finalização e</a:t>
          </a:r>
        </a:p>
        <a:p>
          <a:pPr algn="ctr"/>
          <a:r>
            <a:rPr lang="pt-B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Agradecimentos</a:t>
          </a:r>
          <a:endParaRPr lang="pt-BR" sz="17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635E3-661A-416B-A0F1-EBA5020BCA7E}" type="parTrans" cxnId="{A1DE73FB-40FE-4205-8778-004436FDC8FF}">
      <dgm:prSet/>
      <dgm:spPr/>
      <dgm:t>
        <a:bodyPr/>
        <a:lstStyle/>
        <a:p>
          <a:endParaRPr lang="pt-BR"/>
        </a:p>
      </dgm:t>
    </dgm:pt>
    <dgm:pt modelId="{054FE2D1-EE5B-429A-9FDF-3B28479F59CB}" type="sibTrans" cxnId="{A1DE73FB-40FE-4205-8778-004436FDC8FF}">
      <dgm:prSet/>
      <dgm:spPr/>
      <dgm:t>
        <a:bodyPr/>
        <a:lstStyle/>
        <a:p>
          <a:endParaRPr lang="pt-BR"/>
        </a:p>
      </dgm:t>
    </dgm:pt>
    <dgm:pt modelId="{9287027C-AF9F-455F-971B-658118932977}" type="pres">
      <dgm:prSet presAssocID="{32E0AEAC-864E-4A1C-9E18-6B1A5939A1A3}" presName="Name0" presStyleCnt="0">
        <dgm:presLayoutVars>
          <dgm:dir/>
          <dgm:animLvl val="lvl"/>
          <dgm:resizeHandles val="exact"/>
        </dgm:presLayoutVars>
      </dgm:prSet>
      <dgm:spPr/>
    </dgm:pt>
    <dgm:pt modelId="{6BC57B62-0DF6-48E2-B9AE-57F4009BB737}" type="pres">
      <dgm:prSet presAssocID="{A8F33107-67F8-4E6D-9B34-75E6E05CFA1F}" presName="parTxOnly" presStyleLbl="node1" presStyleIdx="0" presStyleCnt="3" custLinFactNeighborX="-201" custLinFactNeighborY="-36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718B10-2269-4154-97BE-C3DAA4616891}" type="pres">
      <dgm:prSet presAssocID="{27277779-D4F8-4580-B8F1-CDDE946D4F31}" presName="parTxOnlySpace" presStyleCnt="0"/>
      <dgm:spPr/>
    </dgm:pt>
    <dgm:pt modelId="{AA95D17F-2712-42A5-B137-BEE1D9ECD64E}" type="pres">
      <dgm:prSet presAssocID="{67D43D2C-49FE-4517-807F-A430435126D5}" presName="parTxOnly" presStyleLbl="node1" presStyleIdx="1" presStyleCnt="3" custLinFactNeighborX="-39980" custLinFactNeighborY="-41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D57667-26C8-40EE-94DA-9E04FABC0E93}" type="pres">
      <dgm:prSet presAssocID="{1AA1A87B-B549-48FE-A9DD-5DEE7116FED4}" presName="parTxOnlySpace" presStyleCnt="0"/>
      <dgm:spPr/>
    </dgm:pt>
    <dgm:pt modelId="{E7527434-5592-4CEA-99F3-9160ECBEC754}" type="pres">
      <dgm:prSet presAssocID="{62107989-0D69-4DDE-8B4E-6574E0E5F6F4}" presName="parTxOnly" presStyleLbl="node1" presStyleIdx="2" presStyleCnt="3" custScaleX="103224" custLinFactNeighborX="201" custLinFactNeighborY="-34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B39CA1-354B-4875-94F8-8637B60C151C}" type="presOf" srcId="{67D43D2C-49FE-4517-807F-A430435126D5}" destId="{AA95D17F-2712-42A5-B137-BEE1D9ECD64E}" srcOrd="0" destOrd="0" presId="urn:microsoft.com/office/officeart/2005/8/layout/chevron1"/>
    <dgm:cxn modelId="{A7B9ACFC-E652-48EC-A9F4-C97E216C6065}" type="presOf" srcId="{A8F33107-67F8-4E6D-9B34-75E6E05CFA1F}" destId="{6BC57B62-0DF6-48E2-B9AE-57F4009BB737}" srcOrd="0" destOrd="0" presId="urn:microsoft.com/office/officeart/2005/8/layout/chevron1"/>
    <dgm:cxn modelId="{A1DE73FB-40FE-4205-8778-004436FDC8FF}" srcId="{32E0AEAC-864E-4A1C-9E18-6B1A5939A1A3}" destId="{62107989-0D69-4DDE-8B4E-6574E0E5F6F4}" srcOrd="2" destOrd="0" parTransId="{CD6635E3-661A-416B-A0F1-EBA5020BCA7E}" sibTransId="{054FE2D1-EE5B-429A-9FDF-3B28479F59CB}"/>
    <dgm:cxn modelId="{031F9CAC-A2E9-4B97-8266-4EA10B378598}" srcId="{32E0AEAC-864E-4A1C-9E18-6B1A5939A1A3}" destId="{67D43D2C-49FE-4517-807F-A430435126D5}" srcOrd="1" destOrd="0" parTransId="{2C2CB162-0F31-4787-A545-CE392E7E76D4}" sibTransId="{1AA1A87B-B549-48FE-A9DD-5DEE7116FED4}"/>
    <dgm:cxn modelId="{5E3C7990-AFD9-4169-B689-148D47D6F51E}" srcId="{32E0AEAC-864E-4A1C-9E18-6B1A5939A1A3}" destId="{A8F33107-67F8-4E6D-9B34-75E6E05CFA1F}" srcOrd="0" destOrd="0" parTransId="{37511BDA-0028-4CB9-A68D-75877B32978A}" sibTransId="{27277779-D4F8-4580-B8F1-CDDE946D4F31}"/>
    <dgm:cxn modelId="{E73C04A9-989B-497D-97C1-FE6711F47777}" type="presOf" srcId="{32E0AEAC-864E-4A1C-9E18-6B1A5939A1A3}" destId="{9287027C-AF9F-455F-971B-658118932977}" srcOrd="0" destOrd="0" presId="urn:microsoft.com/office/officeart/2005/8/layout/chevron1"/>
    <dgm:cxn modelId="{FE4C3806-F6A8-4CCE-B250-DDF7AFF0C4FF}" type="presOf" srcId="{62107989-0D69-4DDE-8B4E-6574E0E5F6F4}" destId="{E7527434-5592-4CEA-99F3-9160ECBEC754}" srcOrd="0" destOrd="0" presId="urn:microsoft.com/office/officeart/2005/8/layout/chevron1"/>
    <dgm:cxn modelId="{1ADDE58C-E276-44E1-BC73-7CAB9A65D2D0}" type="presParOf" srcId="{9287027C-AF9F-455F-971B-658118932977}" destId="{6BC57B62-0DF6-48E2-B9AE-57F4009BB737}" srcOrd="0" destOrd="0" presId="urn:microsoft.com/office/officeart/2005/8/layout/chevron1"/>
    <dgm:cxn modelId="{0D0757FB-997C-4CAB-9EB9-230572A08F61}" type="presParOf" srcId="{9287027C-AF9F-455F-971B-658118932977}" destId="{3A718B10-2269-4154-97BE-C3DAA4616891}" srcOrd="1" destOrd="0" presId="urn:microsoft.com/office/officeart/2005/8/layout/chevron1"/>
    <dgm:cxn modelId="{04C9A210-CE5E-4992-A674-21EDA133046D}" type="presParOf" srcId="{9287027C-AF9F-455F-971B-658118932977}" destId="{AA95D17F-2712-42A5-B137-BEE1D9ECD64E}" srcOrd="2" destOrd="0" presId="urn:microsoft.com/office/officeart/2005/8/layout/chevron1"/>
    <dgm:cxn modelId="{7845CECE-E2E8-4306-B17D-8BB315AB0626}" type="presParOf" srcId="{9287027C-AF9F-455F-971B-658118932977}" destId="{6AD57667-26C8-40EE-94DA-9E04FABC0E93}" srcOrd="3" destOrd="0" presId="urn:microsoft.com/office/officeart/2005/8/layout/chevron1"/>
    <dgm:cxn modelId="{9F4AFEE8-7276-4EE5-8D6A-2601A38E5786}" type="presParOf" srcId="{9287027C-AF9F-455F-971B-658118932977}" destId="{E7527434-5592-4CEA-99F3-9160ECBEC75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72A24C-8F84-4870-B18A-B0FECFEA7595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AFA7186-1367-4EFF-9F0E-100FB1501C92}">
      <dgm:prSet phldrT="[Texto]" custT="1"/>
      <dgm:spPr/>
      <dgm:t>
        <a:bodyPr/>
        <a:lstStyle/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Conta </a:t>
          </a:r>
          <a:r>
            <a:rPr lang="pt-BR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Powtoon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A53E8-5F55-433F-9DDF-6BCEB5328A45}" type="parTrans" cxnId="{2456B494-6CC4-4A8A-953D-08FFCB4E2946}">
      <dgm:prSet/>
      <dgm:spPr/>
      <dgm:t>
        <a:bodyPr/>
        <a:lstStyle/>
        <a:p>
          <a:endParaRPr lang="pt-BR"/>
        </a:p>
      </dgm:t>
    </dgm:pt>
    <dgm:pt modelId="{B8A386D8-C747-4788-ADF2-FAA6AFBD6E36}" type="sibTrans" cxnId="{2456B494-6CC4-4A8A-953D-08FFCB4E2946}">
      <dgm:prSet/>
      <dgm:spPr/>
      <dgm:t>
        <a:bodyPr/>
        <a:lstStyle/>
        <a:p>
          <a:endParaRPr lang="pt-BR"/>
        </a:p>
      </dgm:t>
    </dgm:pt>
    <dgm:pt modelId="{9C3DD942-C102-4152-9923-D37ADB895FC5}">
      <dgm:prSet phldrT="[Texto]"/>
      <dgm:spPr/>
      <dgm:t>
        <a:bodyPr/>
        <a:lstStyle/>
        <a:p>
          <a:r>
            <a:rPr lang="pt-BR" dirty="0" smtClean="0"/>
            <a:t>O que é?</a:t>
          </a:r>
          <a:endParaRPr lang="pt-BR" dirty="0"/>
        </a:p>
      </dgm:t>
    </dgm:pt>
    <dgm:pt modelId="{B33EB3C2-CC63-4B95-A5CA-17B515793D7F}" type="parTrans" cxnId="{00FA5BEC-C61B-4A14-AC62-EB40B1EFBDD8}">
      <dgm:prSet/>
      <dgm:spPr/>
      <dgm:t>
        <a:bodyPr/>
        <a:lstStyle/>
        <a:p>
          <a:endParaRPr lang="pt-BR"/>
        </a:p>
      </dgm:t>
    </dgm:pt>
    <dgm:pt modelId="{7796A3E1-E6DF-482E-9AF8-34E7961BE164}" type="sibTrans" cxnId="{00FA5BEC-C61B-4A14-AC62-EB40B1EFBDD8}">
      <dgm:prSet/>
      <dgm:spPr/>
      <dgm:t>
        <a:bodyPr/>
        <a:lstStyle/>
        <a:p>
          <a:endParaRPr lang="pt-BR"/>
        </a:p>
      </dgm:t>
    </dgm:pt>
    <dgm:pt modelId="{B65C50E2-6006-48FE-B68D-2F91F3A41A15}">
      <dgm:prSet phldrT="[Texto]"/>
      <dgm:spPr/>
      <dgm:t>
        <a:bodyPr/>
        <a:lstStyle/>
        <a:p>
          <a:r>
            <a:rPr lang="pt-BR" dirty="0" smtClean="0"/>
            <a:t>Para que serve?</a:t>
          </a:r>
          <a:endParaRPr lang="pt-BR" dirty="0"/>
        </a:p>
      </dgm:t>
    </dgm:pt>
    <dgm:pt modelId="{7B96D93C-DFEA-4AF0-9B5E-6B5F214625E1}" type="parTrans" cxnId="{F17ECE66-9560-4745-B1F7-6A4746F2BF71}">
      <dgm:prSet/>
      <dgm:spPr/>
      <dgm:t>
        <a:bodyPr/>
        <a:lstStyle/>
        <a:p>
          <a:endParaRPr lang="pt-BR"/>
        </a:p>
      </dgm:t>
    </dgm:pt>
    <dgm:pt modelId="{6A9DC129-E339-4DBF-BF38-36A941CD476E}" type="sibTrans" cxnId="{F17ECE66-9560-4745-B1F7-6A4746F2BF71}">
      <dgm:prSet/>
      <dgm:spPr/>
      <dgm:t>
        <a:bodyPr/>
        <a:lstStyle/>
        <a:p>
          <a:endParaRPr lang="pt-BR"/>
        </a:p>
      </dgm:t>
    </dgm:pt>
    <dgm:pt modelId="{3EA7AAF5-EFA4-4A3E-9022-CF801E7F4CA1}">
      <dgm:prSet phldrT="[Texto]"/>
      <dgm:spPr/>
      <dgm:t>
        <a:bodyPr/>
        <a:lstStyle/>
        <a:p>
          <a:r>
            <a:rPr lang="pt-BR" dirty="0" smtClean="0"/>
            <a:t>Como editar e criar vídeos no </a:t>
          </a:r>
          <a:r>
            <a:rPr lang="pt-BR" dirty="0" err="1" smtClean="0"/>
            <a:t>Powtoon</a:t>
          </a:r>
          <a:r>
            <a:rPr lang="pt-BR" dirty="0" smtClean="0"/>
            <a:t> 1</a:t>
          </a:r>
          <a:endParaRPr lang="pt-BR" dirty="0"/>
        </a:p>
      </dgm:t>
    </dgm:pt>
    <dgm:pt modelId="{7F236161-4609-4667-85CE-F7398F49ECD6}" type="parTrans" cxnId="{1970AFE8-5A7E-4430-8FC1-46F6C5F3DE31}">
      <dgm:prSet/>
      <dgm:spPr/>
      <dgm:t>
        <a:bodyPr/>
        <a:lstStyle/>
        <a:p>
          <a:endParaRPr lang="pt-BR"/>
        </a:p>
      </dgm:t>
    </dgm:pt>
    <dgm:pt modelId="{650F3036-9BC6-485E-9DE4-DE8032C07595}" type="sibTrans" cxnId="{1970AFE8-5A7E-4430-8FC1-46F6C5F3DE31}">
      <dgm:prSet/>
      <dgm:spPr/>
      <dgm:t>
        <a:bodyPr/>
        <a:lstStyle/>
        <a:p>
          <a:endParaRPr lang="pt-BR"/>
        </a:p>
      </dgm:t>
    </dgm:pt>
    <dgm:pt modelId="{354C0FF7-C62A-4070-A141-8F54CE147C18}">
      <dgm:prSet phldrT="[Texto]"/>
      <dgm:spPr/>
      <dgm:t>
        <a:bodyPr/>
        <a:lstStyle/>
        <a:p>
          <a:r>
            <a:rPr lang="pt-BR" dirty="0" smtClean="0"/>
            <a:t>Modo padronizado</a:t>
          </a:r>
          <a:endParaRPr lang="pt-BR" dirty="0"/>
        </a:p>
      </dgm:t>
    </dgm:pt>
    <dgm:pt modelId="{A48F14BE-DDB6-4E90-B8C4-2B3AC71B10DD}" type="parTrans" cxnId="{170D64C3-1D08-40DC-80E2-8D6B53A1CFA8}">
      <dgm:prSet/>
      <dgm:spPr/>
      <dgm:t>
        <a:bodyPr/>
        <a:lstStyle/>
        <a:p>
          <a:endParaRPr lang="pt-BR"/>
        </a:p>
      </dgm:t>
    </dgm:pt>
    <dgm:pt modelId="{2FE2E825-EEE7-4B91-B337-B477CCEAE4A8}" type="sibTrans" cxnId="{170D64C3-1D08-40DC-80E2-8D6B53A1CFA8}">
      <dgm:prSet/>
      <dgm:spPr/>
      <dgm:t>
        <a:bodyPr/>
        <a:lstStyle/>
        <a:p>
          <a:endParaRPr lang="pt-BR"/>
        </a:p>
      </dgm:t>
    </dgm:pt>
    <dgm:pt modelId="{99E18C24-9793-4104-9CF0-41CD11954303}">
      <dgm:prSet phldrT="[Texto]"/>
      <dgm:spPr/>
      <dgm:t>
        <a:bodyPr/>
        <a:lstStyle/>
        <a:p>
          <a:r>
            <a:rPr lang="pt-BR" dirty="0" smtClean="0"/>
            <a:t>Modo criativo (efeitos, animações, estruturas)</a:t>
          </a:r>
          <a:endParaRPr lang="pt-BR" dirty="0"/>
        </a:p>
      </dgm:t>
    </dgm:pt>
    <dgm:pt modelId="{8415A5BA-D822-49FD-9044-CECF9C82C35B}" type="parTrans" cxnId="{515AD4E0-3424-4439-85DB-4CA2745E54A0}">
      <dgm:prSet/>
      <dgm:spPr/>
      <dgm:t>
        <a:bodyPr/>
        <a:lstStyle/>
        <a:p>
          <a:endParaRPr lang="pt-BR"/>
        </a:p>
      </dgm:t>
    </dgm:pt>
    <dgm:pt modelId="{9F1F98B8-1E47-4753-A676-C8F215BED68D}" type="sibTrans" cxnId="{515AD4E0-3424-4439-85DB-4CA2745E54A0}">
      <dgm:prSet/>
      <dgm:spPr/>
      <dgm:t>
        <a:bodyPr/>
        <a:lstStyle/>
        <a:p>
          <a:endParaRPr lang="pt-BR"/>
        </a:p>
      </dgm:t>
    </dgm:pt>
    <dgm:pt modelId="{49F31368-BE71-4EF5-990B-3118932EECA4}">
      <dgm:prSet phldrT="[Texto]"/>
      <dgm:spPr/>
      <dgm:t>
        <a:bodyPr/>
        <a:lstStyle/>
        <a:p>
          <a:r>
            <a:rPr lang="pt-BR" dirty="0" smtClean="0"/>
            <a:t>Como editar e criar vídeos no </a:t>
          </a:r>
          <a:r>
            <a:rPr lang="pt-BR" dirty="0" err="1" smtClean="0"/>
            <a:t>Powtoon</a:t>
          </a:r>
          <a:r>
            <a:rPr lang="pt-BR" dirty="0" smtClean="0"/>
            <a:t> 2</a:t>
          </a:r>
          <a:endParaRPr lang="pt-BR" dirty="0"/>
        </a:p>
      </dgm:t>
    </dgm:pt>
    <dgm:pt modelId="{74055328-30ED-44E3-BFD3-CF7969516994}" type="parTrans" cxnId="{97525269-BEE3-4B6E-8A9D-972B8231C953}">
      <dgm:prSet/>
      <dgm:spPr/>
      <dgm:t>
        <a:bodyPr/>
        <a:lstStyle/>
        <a:p>
          <a:endParaRPr lang="pt-BR"/>
        </a:p>
      </dgm:t>
    </dgm:pt>
    <dgm:pt modelId="{C7CD17DD-43E2-42D8-965D-A7365B3928F0}" type="sibTrans" cxnId="{97525269-BEE3-4B6E-8A9D-972B8231C953}">
      <dgm:prSet/>
      <dgm:spPr/>
      <dgm:t>
        <a:bodyPr/>
        <a:lstStyle/>
        <a:p>
          <a:endParaRPr lang="pt-BR"/>
        </a:p>
      </dgm:t>
    </dgm:pt>
    <dgm:pt modelId="{6362616E-5059-47CB-BCF3-5A48A998F9C2}">
      <dgm:prSet phldrT="[Texto]"/>
      <dgm:spPr/>
      <dgm:t>
        <a:bodyPr/>
        <a:lstStyle/>
        <a:p>
          <a:r>
            <a:rPr lang="pt-BR" dirty="0" smtClean="0"/>
            <a:t>Como </a:t>
          </a:r>
          <a:r>
            <a:rPr lang="pt-BR" dirty="0" err="1" smtClean="0"/>
            <a:t>add</a:t>
          </a:r>
          <a:r>
            <a:rPr lang="pt-BR" dirty="0" smtClean="0"/>
            <a:t> música e narração?</a:t>
          </a:r>
          <a:endParaRPr lang="pt-BR" dirty="0"/>
        </a:p>
      </dgm:t>
    </dgm:pt>
    <dgm:pt modelId="{0E61C017-1624-4552-99EA-E6FD33F4C61A}" type="parTrans" cxnId="{5BE7F049-877A-4E74-9819-923B626C03A0}">
      <dgm:prSet/>
      <dgm:spPr/>
      <dgm:t>
        <a:bodyPr/>
        <a:lstStyle/>
        <a:p>
          <a:endParaRPr lang="pt-BR"/>
        </a:p>
      </dgm:t>
    </dgm:pt>
    <dgm:pt modelId="{C9B1DB8F-4BBA-415E-8A5E-53372872C04F}" type="sibTrans" cxnId="{5BE7F049-877A-4E74-9819-923B626C03A0}">
      <dgm:prSet/>
      <dgm:spPr/>
      <dgm:t>
        <a:bodyPr/>
        <a:lstStyle/>
        <a:p>
          <a:endParaRPr lang="pt-BR"/>
        </a:p>
      </dgm:t>
    </dgm:pt>
    <dgm:pt modelId="{6FCE8BC8-2729-44A8-8170-06F02620CF8C}">
      <dgm:prSet phldrT="[Texto]"/>
      <dgm:spPr/>
      <dgm:t>
        <a:bodyPr/>
        <a:lstStyle/>
        <a:p>
          <a:r>
            <a:rPr lang="pt-BR" dirty="0" smtClean="0"/>
            <a:t>Como fazer download?</a:t>
          </a:r>
          <a:endParaRPr lang="pt-BR" dirty="0"/>
        </a:p>
      </dgm:t>
    </dgm:pt>
    <dgm:pt modelId="{7426149D-9EF6-4429-9D09-445DA51765A5}" type="parTrans" cxnId="{CA04EE63-83F9-424F-9AC0-0FF94BE481BA}">
      <dgm:prSet/>
      <dgm:spPr/>
      <dgm:t>
        <a:bodyPr/>
        <a:lstStyle/>
        <a:p>
          <a:endParaRPr lang="pt-BR"/>
        </a:p>
      </dgm:t>
    </dgm:pt>
    <dgm:pt modelId="{0C5744D8-95F9-4A58-859F-E89D6E2DA422}" type="sibTrans" cxnId="{CA04EE63-83F9-424F-9AC0-0FF94BE481BA}">
      <dgm:prSet/>
      <dgm:spPr/>
      <dgm:t>
        <a:bodyPr/>
        <a:lstStyle/>
        <a:p>
          <a:endParaRPr lang="pt-BR"/>
        </a:p>
      </dgm:t>
    </dgm:pt>
    <dgm:pt modelId="{A6CE5B77-2A12-4AD1-938C-45F677E367AF}" type="pres">
      <dgm:prSet presAssocID="{F872A24C-8F84-4870-B18A-B0FECFEA75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0CB26B-0A6C-4D7F-9B1F-B810D735A935}" type="pres">
      <dgm:prSet presAssocID="{49F31368-BE71-4EF5-990B-3118932EECA4}" presName="boxAndChildren" presStyleCnt="0"/>
      <dgm:spPr/>
    </dgm:pt>
    <dgm:pt modelId="{9710463A-82A2-43C1-9228-2C7CDC80C90F}" type="pres">
      <dgm:prSet presAssocID="{49F31368-BE71-4EF5-990B-3118932EECA4}" presName="parentTextBox" presStyleLbl="node1" presStyleIdx="0" presStyleCnt="3"/>
      <dgm:spPr/>
      <dgm:t>
        <a:bodyPr/>
        <a:lstStyle/>
        <a:p>
          <a:endParaRPr lang="pt-BR"/>
        </a:p>
      </dgm:t>
    </dgm:pt>
    <dgm:pt modelId="{66095882-3DF1-44EA-A398-7ABFF33C8A77}" type="pres">
      <dgm:prSet presAssocID="{49F31368-BE71-4EF5-990B-3118932EECA4}" presName="entireBox" presStyleLbl="node1" presStyleIdx="0" presStyleCnt="3"/>
      <dgm:spPr/>
      <dgm:t>
        <a:bodyPr/>
        <a:lstStyle/>
        <a:p>
          <a:endParaRPr lang="pt-BR"/>
        </a:p>
      </dgm:t>
    </dgm:pt>
    <dgm:pt modelId="{92EF5D62-B89F-4FB4-90D2-7DFFBE58568E}" type="pres">
      <dgm:prSet presAssocID="{49F31368-BE71-4EF5-990B-3118932EECA4}" presName="descendantBox" presStyleCnt="0"/>
      <dgm:spPr/>
    </dgm:pt>
    <dgm:pt modelId="{3EB11319-C709-4536-8DC4-85B045BF841E}" type="pres">
      <dgm:prSet presAssocID="{6362616E-5059-47CB-BCF3-5A48A998F9C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9E4689-58BB-4DB0-8606-A2FAA4F5B455}" type="pres">
      <dgm:prSet presAssocID="{6FCE8BC8-2729-44A8-8170-06F02620CF8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60A119-E1A3-4F59-A15A-C989E746F5F9}" type="pres">
      <dgm:prSet presAssocID="{650F3036-9BC6-485E-9DE4-DE8032C07595}" presName="sp" presStyleCnt="0"/>
      <dgm:spPr/>
    </dgm:pt>
    <dgm:pt modelId="{3F50A4E7-75E4-45E8-ADB5-C6A8224C5F60}" type="pres">
      <dgm:prSet presAssocID="{3EA7AAF5-EFA4-4A3E-9022-CF801E7F4CA1}" presName="arrowAndChildren" presStyleCnt="0"/>
      <dgm:spPr/>
    </dgm:pt>
    <dgm:pt modelId="{045DE861-1583-47DC-868C-00EC71BA08A2}" type="pres">
      <dgm:prSet presAssocID="{3EA7AAF5-EFA4-4A3E-9022-CF801E7F4CA1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654DD9CC-B53A-49B7-9890-4F47834E9091}" type="pres">
      <dgm:prSet presAssocID="{3EA7AAF5-EFA4-4A3E-9022-CF801E7F4CA1}" presName="arrow" presStyleLbl="node1" presStyleIdx="1" presStyleCnt="3"/>
      <dgm:spPr/>
      <dgm:t>
        <a:bodyPr/>
        <a:lstStyle/>
        <a:p>
          <a:endParaRPr lang="pt-BR"/>
        </a:p>
      </dgm:t>
    </dgm:pt>
    <dgm:pt modelId="{033589C9-0547-49D0-86C7-E4ECFC57EB26}" type="pres">
      <dgm:prSet presAssocID="{3EA7AAF5-EFA4-4A3E-9022-CF801E7F4CA1}" presName="descendantArrow" presStyleCnt="0"/>
      <dgm:spPr/>
    </dgm:pt>
    <dgm:pt modelId="{F15EBA1D-AF34-4B79-B658-1682D6AD99DD}" type="pres">
      <dgm:prSet presAssocID="{354C0FF7-C62A-4070-A141-8F54CE147C18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B2F4BA-BDCE-4084-A164-DC880AE93591}" type="pres">
      <dgm:prSet presAssocID="{99E18C24-9793-4104-9CF0-41CD1195430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D49DD9-B828-4721-ACEA-CA8536901B12}" type="pres">
      <dgm:prSet presAssocID="{B8A386D8-C747-4788-ADF2-FAA6AFBD6E36}" presName="sp" presStyleCnt="0"/>
      <dgm:spPr/>
    </dgm:pt>
    <dgm:pt modelId="{D37BEAB6-E252-47A7-AF41-F71FB40C8BA7}" type="pres">
      <dgm:prSet presAssocID="{4AFA7186-1367-4EFF-9F0E-100FB1501C92}" presName="arrowAndChildren" presStyleCnt="0"/>
      <dgm:spPr/>
    </dgm:pt>
    <dgm:pt modelId="{FF503866-07EF-417A-A1C7-50C60049B3C0}" type="pres">
      <dgm:prSet presAssocID="{4AFA7186-1367-4EFF-9F0E-100FB1501C92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61D40418-C36E-46B8-BFDA-DF80CCB19B6A}" type="pres">
      <dgm:prSet presAssocID="{4AFA7186-1367-4EFF-9F0E-100FB1501C92}" presName="arrow" presStyleLbl="node1" presStyleIdx="2" presStyleCnt="3" custLinFactNeighborX="48977" custLinFactNeighborY="-1309"/>
      <dgm:spPr/>
      <dgm:t>
        <a:bodyPr/>
        <a:lstStyle/>
        <a:p>
          <a:endParaRPr lang="pt-BR"/>
        </a:p>
      </dgm:t>
    </dgm:pt>
    <dgm:pt modelId="{932481C6-A8BC-4F4F-A942-F105DC0CB5B3}" type="pres">
      <dgm:prSet presAssocID="{4AFA7186-1367-4EFF-9F0E-100FB1501C92}" presName="descendantArrow" presStyleCnt="0"/>
      <dgm:spPr/>
    </dgm:pt>
    <dgm:pt modelId="{E34847D3-AF2B-4499-964E-DEAE393FBBC5}" type="pres">
      <dgm:prSet presAssocID="{9C3DD942-C102-4152-9923-D37ADB895FC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7A2027-D08E-4AC9-8809-E5E52CB85D8E}" type="pres">
      <dgm:prSet presAssocID="{B65C50E2-6006-48FE-B68D-2F91F3A41A1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0DB9D3-E0EF-422D-B432-9EE136C4CD10}" type="presOf" srcId="{4AFA7186-1367-4EFF-9F0E-100FB1501C92}" destId="{61D40418-C36E-46B8-BFDA-DF80CCB19B6A}" srcOrd="1" destOrd="0" presId="urn:microsoft.com/office/officeart/2005/8/layout/process4"/>
    <dgm:cxn modelId="{CA04EE63-83F9-424F-9AC0-0FF94BE481BA}" srcId="{49F31368-BE71-4EF5-990B-3118932EECA4}" destId="{6FCE8BC8-2729-44A8-8170-06F02620CF8C}" srcOrd="1" destOrd="0" parTransId="{7426149D-9EF6-4429-9D09-445DA51765A5}" sibTransId="{0C5744D8-95F9-4A58-859F-E89D6E2DA422}"/>
    <dgm:cxn modelId="{1970AFE8-5A7E-4430-8FC1-46F6C5F3DE31}" srcId="{F872A24C-8F84-4870-B18A-B0FECFEA7595}" destId="{3EA7AAF5-EFA4-4A3E-9022-CF801E7F4CA1}" srcOrd="1" destOrd="0" parTransId="{7F236161-4609-4667-85CE-F7398F49ECD6}" sibTransId="{650F3036-9BC6-485E-9DE4-DE8032C07595}"/>
    <dgm:cxn modelId="{5BE7F049-877A-4E74-9819-923B626C03A0}" srcId="{49F31368-BE71-4EF5-990B-3118932EECA4}" destId="{6362616E-5059-47CB-BCF3-5A48A998F9C2}" srcOrd="0" destOrd="0" parTransId="{0E61C017-1624-4552-99EA-E6FD33F4C61A}" sibTransId="{C9B1DB8F-4BBA-415E-8A5E-53372872C04F}"/>
    <dgm:cxn modelId="{97525269-BEE3-4B6E-8A9D-972B8231C953}" srcId="{F872A24C-8F84-4870-B18A-B0FECFEA7595}" destId="{49F31368-BE71-4EF5-990B-3118932EECA4}" srcOrd="2" destOrd="0" parTransId="{74055328-30ED-44E3-BFD3-CF7969516994}" sibTransId="{C7CD17DD-43E2-42D8-965D-A7365B3928F0}"/>
    <dgm:cxn modelId="{86F7FC25-5762-427D-8866-DE184820DBD5}" type="presOf" srcId="{49F31368-BE71-4EF5-990B-3118932EECA4}" destId="{9710463A-82A2-43C1-9228-2C7CDC80C90F}" srcOrd="0" destOrd="0" presId="urn:microsoft.com/office/officeart/2005/8/layout/process4"/>
    <dgm:cxn modelId="{17A456B5-4A59-4DD4-8560-050960462B04}" type="presOf" srcId="{F872A24C-8F84-4870-B18A-B0FECFEA7595}" destId="{A6CE5B77-2A12-4AD1-938C-45F677E367AF}" srcOrd="0" destOrd="0" presId="urn:microsoft.com/office/officeart/2005/8/layout/process4"/>
    <dgm:cxn modelId="{9D7DFEA0-8A69-46CF-BAAA-233DD76DFC4A}" type="presOf" srcId="{99E18C24-9793-4104-9CF0-41CD11954303}" destId="{C9B2F4BA-BDCE-4084-A164-DC880AE93591}" srcOrd="0" destOrd="0" presId="urn:microsoft.com/office/officeart/2005/8/layout/process4"/>
    <dgm:cxn modelId="{AD44DD96-2EE7-4F72-8AA2-72800A46F8AA}" type="presOf" srcId="{354C0FF7-C62A-4070-A141-8F54CE147C18}" destId="{F15EBA1D-AF34-4B79-B658-1682D6AD99DD}" srcOrd="0" destOrd="0" presId="urn:microsoft.com/office/officeart/2005/8/layout/process4"/>
    <dgm:cxn modelId="{2456B494-6CC4-4A8A-953D-08FFCB4E2946}" srcId="{F872A24C-8F84-4870-B18A-B0FECFEA7595}" destId="{4AFA7186-1367-4EFF-9F0E-100FB1501C92}" srcOrd="0" destOrd="0" parTransId="{9CEA53E8-5F55-433F-9DDF-6BCEB5328A45}" sibTransId="{B8A386D8-C747-4788-ADF2-FAA6AFBD6E36}"/>
    <dgm:cxn modelId="{FF18DCD1-43E0-4241-B93F-838A7C642166}" type="presOf" srcId="{B65C50E2-6006-48FE-B68D-2F91F3A41A15}" destId="{7F7A2027-D08E-4AC9-8809-E5E52CB85D8E}" srcOrd="0" destOrd="0" presId="urn:microsoft.com/office/officeart/2005/8/layout/process4"/>
    <dgm:cxn modelId="{00FA5BEC-C61B-4A14-AC62-EB40B1EFBDD8}" srcId="{4AFA7186-1367-4EFF-9F0E-100FB1501C92}" destId="{9C3DD942-C102-4152-9923-D37ADB895FC5}" srcOrd="0" destOrd="0" parTransId="{B33EB3C2-CC63-4B95-A5CA-17B515793D7F}" sibTransId="{7796A3E1-E6DF-482E-9AF8-34E7961BE164}"/>
    <dgm:cxn modelId="{D782CED9-6A8A-43AA-861F-05E96B3D2154}" type="presOf" srcId="{6362616E-5059-47CB-BCF3-5A48A998F9C2}" destId="{3EB11319-C709-4536-8DC4-85B045BF841E}" srcOrd="0" destOrd="0" presId="urn:microsoft.com/office/officeart/2005/8/layout/process4"/>
    <dgm:cxn modelId="{515AD4E0-3424-4439-85DB-4CA2745E54A0}" srcId="{3EA7AAF5-EFA4-4A3E-9022-CF801E7F4CA1}" destId="{99E18C24-9793-4104-9CF0-41CD11954303}" srcOrd="1" destOrd="0" parTransId="{8415A5BA-D822-49FD-9044-CECF9C82C35B}" sibTransId="{9F1F98B8-1E47-4753-A676-C8F215BED68D}"/>
    <dgm:cxn modelId="{5E9B437B-2C37-4687-B8C5-CCDF83C69041}" type="presOf" srcId="{3EA7AAF5-EFA4-4A3E-9022-CF801E7F4CA1}" destId="{654DD9CC-B53A-49B7-9890-4F47834E9091}" srcOrd="1" destOrd="0" presId="urn:microsoft.com/office/officeart/2005/8/layout/process4"/>
    <dgm:cxn modelId="{F17ECE66-9560-4745-B1F7-6A4746F2BF71}" srcId="{4AFA7186-1367-4EFF-9F0E-100FB1501C92}" destId="{B65C50E2-6006-48FE-B68D-2F91F3A41A15}" srcOrd="1" destOrd="0" parTransId="{7B96D93C-DFEA-4AF0-9B5E-6B5F214625E1}" sibTransId="{6A9DC129-E339-4DBF-BF38-36A941CD476E}"/>
    <dgm:cxn modelId="{7BD267D0-26B8-4236-BAC6-C32A07663A7E}" type="presOf" srcId="{49F31368-BE71-4EF5-990B-3118932EECA4}" destId="{66095882-3DF1-44EA-A398-7ABFF33C8A77}" srcOrd="1" destOrd="0" presId="urn:microsoft.com/office/officeart/2005/8/layout/process4"/>
    <dgm:cxn modelId="{A3793435-0BC5-4EE7-8317-D79D771900F8}" type="presOf" srcId="{6FCE8BC8-2729-44A8-8170-06F02620CF8C}" destId="{EE9E4689-58BB-4DB0-8606-A2FAA4F5B455}" srcOrd="0" destOrd="0" presId="urn:microsoft.com/office/officeart/2005/8/layout/process4"/>
    <dgm:cxn modelId="{20B63A15-1CE1-4D60-9DEB-F1C1ECC61F50}" type="presOf" srcId="{4AFA7186-1367-4EFF-9F0E-100FB1501C92}" destId="{FF503866-07EF-417A-A1C7-50C60049B3C0}" srcOrd="0" destOrd="0" presId="urn:microsoft.com/office/officeart/2005/8/layout/process4"/>
    <dgm:cxn modelId="{170D64C3-1D08-40DC-80E2-8D6B53A1CFA8}" srcId="{3EA7AAF5-EFA4-4A3E-9022-CF801E7F4CA1}" destId="{354C0FF7-C62A-4070-A141-8F54CE147C18}" srcOrd="0" destOrd="0" parTransId="{A48F14BE-DDB6-4E90-B8C4-2B3AC71B10DD}" sibTransId="{2FE2E825-EEE7-4B91-B337-B477CCEAE4A8}"/>
    <dgm:cxn modelId="{B68ABFA2-EB5C-4D7A-B303-DD81ABCFE382}" type="presOf" srcId="{3EA7AAF5-EFA4-4A3E-9022-CF801E7F4CA1}" destId="{045DE861-1583-47DC-868C-00EC71BA08A2}" srcOrd="0" destOrd="0" presId="urn:microsoft.com/office/officeart/2005/8/layout/process4"/>
    <dgm:cxn modelId="{5CAEDC30-87D3-4482-8091-B303E7B3B426}" type="presOf" srcId="{9C3DD942-C102-4152-9923-D37ADB895FC5}" destId="{E34847D3-AF2B-4499-964E-DEAE393FBBC5}" srcOrd="0" destOrd="0" presId="urn:microsoft.com/office/officeart/2005/8/layout/process4"/>
    <dgm:cxn modelId="{D3D8109C-5300-4BAA-86A0-0BE360509130}" type="presParOf" srcId="{A6CE5B77-2A12-4AD1-938C-45F677E367AF}" destId="{670CB26B-0A6C-4D7F-9B1F-B810D735A935}" srcOrd="0" destOrd="0" presId="urn:microsoft.com/office/officeart/2005/8/layout/process4"/>
    <dgm:cxn modelId="{B9F817B4-36A4-45DD-A28C-9D594BEA720A}" type="presParOf" srcId="{670CB26B-0A6C-4D7F-9B1F-B810D735A935}" destId="{9710463A-82A2-43C1-9228-2C7CDC80C90F}" srcOrd="0" destOrd="0" presId="urn:microsoft.com/office/officeart/2005/8/layout/process4"/>
    <dgm:cxn modelId="{CA392A69-7203-4014-90F8-8BB7BBD2AA75}" type="presParOf" srcId="{670CB26B-0A6C-4D7F-9B1F-B810D735A935}" destId="{66095882-3DF1-44EA-A398-7ABFF33C8A77}" srcOrd="1" destOrd="0" presId="urn:microsoft.com/office/officeart/2005/8/layout/process4"/>
    <dgm:cxn modelId="{229A2D9B-5269-4642-9843-D5765EBFDAF3}" type="presParOf" srcId="{670CB26B-0A6C-4D7F-9B1F-B810D735A935}" destId="{92EF5D62-B89F-4FB4-90D2-7DFFBE58568E}" srcOrd="2" destOrd="0" presId="urn:microsoft.com/office/officeart/2005/8/layout/process4"/>
    <dgm:cxn modelId="{371147D5-1471-4B4F-B41A-9ECC31FCC3B7}" type="presParOf" srcId="{92EF5D62-B89F-4FB4-90D2-7DFFBE58568E}" destId="{3EB11319-C709-4536-8DC4-85B045BF841E}" srcOrd="0" destOrd="0" presId="urn:microsoft.com/office/officeart/2005/8/layout/process4"/>
    <dgm:cxn modelId="{3D084501-CD48-42D7-9A6B-C8858337EA5B}" type="presParOf" srcId="{92EF5D62-B89F-4FB4-90D2-7DFFBE58568E}" destId="{EE9E4689-58BB-4DB0-8606-A2FAA4F5B455}" srcOrd="1" destOrd="0" presId="urn:microsoft.com/office/officeart/2005/8/layout/process4"/>
    <dgm:cxn modelId="{85A04B82-C7B6-4777-9FBE-A9B5C5CE5FD0}" type="presParOf" srcId="{A6CE5B77-2A12-4AD1-938C-45F677E367AF}" destId="{EA60A119-E1A3-4F59-A15A-C989E746F5F9}" srcOrd="1" destOrd="0" presId="urn:microsoft.com/office/officeart/2005/8/layout/process4"/>
    <dgm:cxn modelId="{0928862C-5CC8-46B5-8B8E-662CF015F982}" type="presParOf" srcId="{A6CE5B77-2A12-4AD1-938C-45F677E367AF}" destId="{3F50A4E7-75E4-45E8-ADB5-C6A8224C5F60}" srcOrd="2" destOrd="0" presId="urn:microsoft.com/office/officeart/2005/8/layout/process4"/>
    <dgm:cxn modelId="{5E675D94-7714-4E23-A6F3-988D6D76C6CE}" type="presParOf" srcId="{3F50A4E7-75E4-45E8-ADB5-C6A8224C5F60}" destId="{045DE861-1583-47DC-868C-00EC71BA08A2}" srcOrd="0" destOrd="0" presId="urn:microsoft.com/office/officeart/2005/8/layout/process4"/>
    <dgm:cxn modelId="{06D88F76-0024-4041-9BC0-6BBD08F271C7}" type="presParOf" srcId="{3F50A4E7-75E4-45E8-ADB5-C6A8224C5F60}" destId="{654DD9CC-B53A-49B7-9890-4F47834E9091}" srcOrd="1" destOrd="0" presId="urn:microsoft.com/office/officeart/2005/8/layout/process4"/>
    <dgm:cxn modelId="{C97D8A1A-E2EF-4774-A50A-E0E9B6EB4A84}" type="presParOf" srcId="{3F50A4E7-75E4-45E8-ADB5-C6A8224C5F60}" destId="{033589C9-0547-49D0-86C7-E4ECFC57EB26}" srcOrd="2" destOrd="0" presId="urn:microsoft.com/office/officeart/2005/8/layout/process4"/>
    <dgm:cxn modelId="{D781B9E5-457A-40DD-B074-61713A093206}" type="presParOf" srcId="{033589C9-0547-49D0-86C7-E4ECFC57EB26}" destId="{F15EBA1D-AF34-4B79-B658-1682D6AD99DD}" srcOrd="0" destOrd="0" presId="urn:microsoft.com/office/officeart/2005/8/layout/process4"/>
    <dgm:cxn modelId="{F0757A78-2655-4093-B5FF-B49634A43D6C}" type="presParOf" srcId="{033589C9-0547-49D0-86C7-E4ECFC57EB26}" destId="{C9B2F4BA-BDCE-4084-A164-DC880AE93591}" srcOrd="1" destOrd="0" presId="urn:microsoft.com/office/officeart/2005/8/layout/process4"/>
    <dgm:cxn modelId="{EB2EB693-9411-4ABF-B210-459C97EAC88A}" type="presParOf" srcId="{A6CE5B77-2A12-4AD1-938C-45F677E367AF}" destId="{49D49DD9-B828-4721-ACEA-CA8536901B12}" srcOrd="3" destOrd="0" presId="urn:microsoft.com/office/officeart/2005/8/layout/process4"/>
    <dgm:cxn modelId="{A66829AD-7139-4CD7-846A-05C7EF3C1E3E}" type="presParOf" srcId="{A6CE5B77-2A12-4AD1-938C-45F677E367AF}" destId="{D37BEAB6-E252-47A7-AF41-F71FB40C8BA7}" srcOrd="4" destOrd="0" presId="urn:microsoft.com/office/officeart/2005/8/layout/process4"/>
    <dgm:cxn modelId="{9C294085-CBF2-47CF-8D06-D11AA8CCC9E2}" type="presParOf" srcId="{D37BEAB6-E252-47A7-AF41-F71FB40C8BA7}" destId="{FF503866-07EF-417A-A1C7-50C60049B3C0}" srcOrd="0" destOrd="0" presId="urn:microsoft.com/office/officeart/2005/8/layout/process4"/>
    <dgm:cxn modelId="{3AC9033D-5AB7-4018-ACF7-0775E4C2A15C}" type="presParOf" srcId="{D37BEAB6-E252-47A7-AF41-F71FB40C8BA7}" destId="{61D40418-C36E-46B8-BFDA-DF80CCB19B6A}" srcOrd="1" destOrd="0" presId="urn:microsoft.com/office/officeart/2005/8/layout/process4"/>
    <dgm:cxn modelId="{B2669753-FC17-4EA0-BC53-EB231B84B83A}" type="presParOf" srcId="{D37BEAB6-E252-47A7-AF41-F71FB40C8BA7}" destId="{932481C6-A8BC-4F4F-A942-F105DC0CB5B3}" srcOrd="2" destOrd="0" presId="urn:microsoft.com/office/officeart/2005/8/layout/process4"/>
    <dgm:cxn modelId="{57527545-AE36-4E46-A04B-555BF9AA4C57}" type="presParOf" srcId="{932481C6-A8BC-4F4F-A942-F105DC0CB5B3}" destId="{E34847D3-AF2B-4499-964E-DEAE393FBBC5}" srcOrd="0" destOrd="0" presId="urn:microsoft.com/office/officeart/2005/8/layout/process4"/>
    <dgm:cxn modelId="{C9266689-9CA4-487B-A239-887104F9D3B6}" type="presParOf" srcId="{932481C6-A8BC-4F4F-A942-F105DC0CB5B3}" destId="{7F7A2027-D08E-4AC9-8809-E5E52CB85D8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57B62-0DF6-48E2-B9AE-57F4009BB737}">
      <dsp:nvSpPr>
        <dsp:cNvPr id="0" name=""/>
        <dsp:cNvSpPr/>
      </dsp:nvSpPr>
      <dsp:spPr>
        <a:xfrm>
          <a:off x="0" y="811793"/>
          <a:ext cx="2704643" cy="10652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</a:p>
      </dsp:txBody>
      <dsp:txXfrm>
        <a:off x="532609" y="811793"/>
        <a:ext cx="1639425" cy="1065218"/>
      </dsp:txXfrm>
    </dsp:sp>
    <dsp:sp modelId="{AA95D17F-2712-42A5-B137-BEE1D9ECD64E}">
      <dsp:nvSpPr>
        <dsp:cNvPr id="0" name=""/>
        <dsp:cNvSpPr/>
      </dsp:nvSpPr>
      <dsp:spPr>
        <a:xfrm>
          <a:off x="2439280" y="786100"/>
          <a:ext cx="2663046" cy="106521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Questões </a:t>
          </a:r>
          <a:r>
            <a:rPr lang="pt-B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iniciais e Queremos conhecer vocês!</a:t>
          </a:r>
          <a:endParaRPr lang="pt-B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1889" y="786100"/>
        <a:ext cx="1597828" cy="1065218"/>
      </dsp:txXfrm>
    </dsp:sp>
    <dsp:sp modelId="{E7527434-5592-4CEA-99F3-9160ECBEC754}">
      <dsp:nvSpPr>
        <dsp:cNvPr id="0" name=""/>
        <dsp:cNvSpPr/>
      </dsp:nvSpPr>
      <dsp:spPr>
        <a:xfrm>
          <a:off x="4775550" y="765723"/>
          <a:ext cx="3376769" cy="1065218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Apresentação do conteúdo</a:t>
          </a:r>
          <a:endParaRPr lang="pt-BR" sz="2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8159" y="765723"/>
        <a:ext cx="2311551" cy="1065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57B62-0DF6-48E2-B9AE-57F4009BB737}">
      <dsp:nvSpPr>
        <dsp:cNvPr id="0" name=""/>
        <dsp:cNvSpPr/>
      </dsp:nvSpPr>
      <dsp:spPr>
        <a:xfrm>
          <a:off x="0" y="887700"/>
          <a:ext cx="2899672" cy="11598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Recapitulando</a:t>
          </a:r>
        </a:p>
      </dsp:txBody>
      <dsp:txXfrm>
        <a:off x="579934" y="887700"/>
        <a:ext cx="1739804" cy="1159868"/>
      </dsp:txXfrm>
    </dsp:sp>
    <dsp:sp modelId="{AA95D17F-2712-42A5-B137-BEE1D9ECD64E}">
      <dsp:nvSpPr>
        <dsp:cNvPr id="0" name=""/>
        <dsp:cNvSpPr/>
      </dsp:nvSpPr>
      <dsp:spPr>
        <a:xfrm>
          <a:off x="2494358" y="833777"/>
          <a:ext cx="2899672" cy="11598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Dúvidas</a:t>
          </a:r>
        </a:p>
      </dsp:txBody>
      <dsp:txXfrm>
        <a:off x="3074292" y="833777"/>
        <a:ext cx="1739804" cy="1159868"/>
      </dsp:txXfrm>
    </dsp:sp>
    <dsp:sp modelId="{E7527434-5592-4CEA-99F3-9160ECBEC754}">
      <dsp:nvSpPr>
        <dsp:cNvPr id="0" name=""/>
        <dsp:cNvSpPr/>
      </dsp:nvSpPr>
      <dsp:spPr>
        <a:xfrm>
          <a:off x="5220575" y="904355"/>
          <a:ext cx="2993157" cy="1159868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Finalização 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Agradecimentos</a:t>
          </a:r>
          <a:endParaRPr lang="pt-BR" sz="1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00509" y="904355"/>
        <a:ext cx="1833289" cy="1159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95882-3DF1-44EA-A398-7ABFF33C8A77}">
      <dsp:nvSpPr>
        <dsp:cNvPr id="0" name=""/>
        <dsp:cNvSpPr/>
      </dsp:nvSpPr>
      <dsp:spPr>
        <a:xfrm>
          <a:off x="0" y="3096516"/>
          <a:ext cx="6027782" cy="10163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Como editar e criar vídeos no </a:t>
          </a:r>
          <a:r>
            <a:rPr lang="pt-BR" sz="1900" kern="1200" dirty="0" err="1" smtClean="0"/>
            <a:t>Powtoon</a:t>
          </a:r>
          <a:r>
            <a:rPr lang="pt-BR" sz="1900" kern="1200" dirty="0" smtClean="0"/>
            <a:t> 2</a:t>
          </a:r>
          <a:endParaRPr lang="pt-BR" sz="1900" kern="1200" dirty="0"/>
        </a:p>
      </dsp:txBody>
      <dsp:txXfrm>
        <a:off x="0" y="3096516"/>
        <a:ext cx="6027782" cy="548826"/>
      </dsp:txXfrm>
    </dsp:sp>
    <dsp:sp modelId="{3EB11319-C709-4536-8DC4-85B045BF841E}">
      <dsp:nvSpPr>
        <dsp:cNvPr id="0" name=""/>
        <dsp:cNvSpPr/>
      </dsp:nvSpPr>
      <dsp:spPr>
        <a:xfrm>
          <a:off x="0" y="3625016"/>
          <a:ext cx="3013891" cy="4675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Como </a:t>
          </a:r>
          <a:r>
            <a:rPr lang="pt-BR" sz="1500" kern="1200" dirty="0" err="1" smtClean="0"/>
            <a:t>add</a:t>
          </a:r>
          <a:r>
            <a:rPr lang="pt-BR" sz="1500" kern="1200" dirty="0" smtClean="0"/>
            <a:t> música e narração?</a:t>
          </a:r>
          <a:endParaRPr lang="pt-BR" sz="1500" kern="1200" dirty="0"/>
        </a:p>
      </dsp:txBody>
      <dsp:txXfrm>
        <a:off x="0" y="3625016"/>
        <a:ext cx="3013891" cy="467519"/>
      </dsp:txXfrm>
    </dsp:sp>
    <dsp:sp modelId="{EE9E4689-58BB-4DB0-8606-A2FAA4F5B455}">
      <dsp:nvSpPr>
        <dsp:cNvPr id="0" name=""/>
        <dsp:cNvSpPr/>
      </dsp:nvSpPr>
      <dsp:spPr>
        <a:xfrm>
          <a:off x="3013891" y="3625016"/>
          <a:ext cx="3013891" cy="467519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Como fazer download?</a:t>
          </a:r>
          <a:endParaRPr lang="pt-BR" sz="1500" kern="1200" dirty="0"/>
        </a:p>
      </dsp:txBody>
      <dsp:txXfrm>
        <a:off x="3013891" y="3625016"/>
        <a:ext cx="3013891" cy="467519"/>
      </dsp:txXfrm>
    </dsp:sp>
    <dsp:sp modelId="{654DD9CC-B53A-49B7-9890-4F47834E9091}">
      <dsp:nvSpPr>
        <dsp:cNvPr id="0" name=""/>
        <dsp:cNvSpPr/>
      </dsp:nvSpPr>
      <dsp:spPr>
        <a:xfrm rot="10800000">
          <a:off x="0" y="1548622"/>
          <a:ext cx="6027782" cy="1563140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Como editar e criar vídeos no </a:t>
          </a:r>
          <a:r>
            <a:rPr lang="pt-BR" sz="1900" kern="1200" dirty="0" err="1" smtClean="0"/>
            <a:t>Powtoon</a:t>
          </a:r>
          <a:r>
            <a:rPr lang="pt-BR" sz="1900" kern="1200" dirty="0" smtClean="0"/>
            <a:t> 1</a:t>
          </a:r>
          <a:endParaRPr lang="pt-BR" sz="1900" kern="1200" dirty="0"/>
        </a:p>
      </dsp:txBody>
      <dsp:txXfrm rot="-10800000">
        <a:off x="0" y="1548622"/>
        <a:ext cx="6027782" cy="548662"/>
      </dsp:txXfrm>
    </dsp:sp>
    <dsp:sp modelId="{F15EBA1D-AF34-4B79-B658-1682D6AD99DD}">
      <dsp:nvSpPr>
        <dsp:cNvPr id="0" name=""/>
        <dsp:cNvSpPr/>
      </dsp:nvSpPr>
      <dsp:spPr>
        <a:xfrm>
          <a:off x="0" y="2097284"/>
          <a:ext cx="3013891" cy="467378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Modo padronizado</a:t>
          </a:r>
          <a:endParaRPr lang="pt-BR" sz="1500" kern="1200" dirty="0"/>
        </a:p>
      </dsp:txBody>
      <dsp:txXfrm>
        <a:off x="0" y="2097284"/>
        <a:ext cx="3013891" cy="467378"/>
      </dsp:txXfrm>
    </dsp:sp>
    <dsp:sp modelId="{C9B2F4BA-BDCE-4084-A164-DC880AE93591}">
      <dsp:nvSpPr>
        <dsp:cNvPr id="0" name=""/>
        <dsp:cNvSpPr/>
      </dsp:nvSpPr>
      <dsp:spPr>
        <a:xfrm>
          <a:off x="3013891" y="2097284"/>
          <a:ext cx="3013891" cy="467378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Modo criativo (efeitos, animações, estruturas)</a:t>
          </a:r>
          <a:endParaRPr lang="pt-BR" sz="1500" kern="1200" dirty="0"/>
        </a:p>
      </dsp:txBody>
      <dsp:txXfrm>
        <a:off x="3013891" y="2097284"/>
        <a:ext cx="3013891" cy="467378"/>
      </dsp:txXfrm>
    </dsp:sp>
    <dsp:sp modelId="{61D40418-C36E-46B8-BFDA-DF80CCB19B6A}">
      <dsp:nvSpPr>
        <dsp:cNvPr id="0" name=""/>
        <dsp:cNvSpPr/>
      </dsp:nvSpPr>
      <dsp:spPr>
        <a:xfrm rot="10800000">
          <a:off x="0" y="0"/>
          <a:ext cx="6027782" cy="1563140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Conta </a:t>
          </a:r>
          <a:r>
            <a:rPr lang="pt-BR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Powtoon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0"/>
        <a:ext cx="6027782" cy="548662"/>
      </dsp:txXfrm>
    </dsp:sp>
    <dsp:sp modelId="{E34847D3-AF2B-4499-964E-DEAE393FBBC5}">
      <dsp:nvSpPr>
        <dsp:cNvPr id="0" name=""/>
        <dsp:cNvSpPr/>
      </dsp:nvSpPr>
      <dsp:spPr>
        <a:xfrm>
          <a:off x="0" y="549389"/>
          <a:ext cx="3013891" cy="467378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O que é?</a:t>
          </a:r>
          <a:endParaRPr lang="pt-BR" sz="1500" kern="1200" dirty="0"/>
        </a:p>
      </dsp:txBody>
      <dsp:txXfrm>
        <a:off x="0" y="549389"/>
        <a:ext cx="3013891" cy="467378"/>
      </dsp:txXfrm>
    </dsp:sp>
    <dsp:sp modelId="{7F7A2027-D08E-4AC9-8809-E5E52CB85D8E}">
      <dsp:nvSpPr>
        <dsp:cNvPr id="0" name=""/>
        <dsp:cNvSpPr/>
      </dsp:nvSpPr>
      <dsp:spPr>
        <a:xfrm>
          <a:off x="3013891" y="549389"/>
          <a:ext cx="3013891" cy="46737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Para que serve?</a:t>
          </a:r>
          <a:endParaRPr lang="pt-BR" sz="1500" kern="1200" dirty="0"/>
        </a:p>
      </dsp:txBody>
      <dsp:txXfrm>
        <a:off x="3013891" y="549389"/>
        <a:ext cx="3013891" cy="467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43F1D7B-F5BB-4580-8B8D-E7A0CBCF5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965" t="35231" r="1374" b="21701"/>
          <a:stretch/>
        </p:blipFill>
        <p:spPr>
          <a:xfrm>
            <a:off x="0" y="-39189"/>
            <a:ext cx="12057017" cy="68971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263DBD-BAD0-4447-9FB7-2E0CD9E3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5CE4C-BDB1-4FF5-A762-45623200A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B4AC75-0E62-4BA1-A851-B4A6C518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3ABE94-C49C-4FF2-B0B0-EF2D6A21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ED8708-DA3E-4044-BB71-1C0DCBAF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0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1F335-7F5D-4DC5-9677-62A0B122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28B4DC-F657-4CDC-BA8A-6FE7A8018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834811-3BF3-40C3-BA73-96E6F28D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F7B89D-270C-4EC5-B8BA-58C1D807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44F72D-0682-460C-83FA-C11D736C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058E08A-C23B-4D8C-92C7-860B3F845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9911" r="22000" b="72747"/>
          <a:stretch/>
        </p:blipFill>
        <p:spPr>
          <a:xfrm>
            <a:off x="0" y="-78376"/>
            <a:ext cx="12192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8188E3-895C-46FB-9007-66FF1A844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2C6AA0-CDA3-4090-BFBA-6AF44E4D9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4CE51F-1AF1-43E6-8FC5-058707B8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FC584E-9802-493D-8A33-9D22B636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E05D25-62BC-4670-91E1-087F0740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432330-3BAF-457B-B02A-A33688E19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9911" r="22000" b="72747"/>
          <a:stretch/>
        </p:blipFill>
        <p:spPr>
          <a:xfrm>
            <a:off x="0" y="-78376"/>
            <a:ext cx="12192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8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65C87-B604-43E9-9C73-0E3BD7A7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8EA0AD-844E-4333-8CE1-37FC59031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814"/>
            <a:ext cx="10515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C6D830-243C-41C9-B05F-B3D4E52B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7C5921-C242-4C82-B777-E5F48B66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F8BA18-D901-428F-8990-3248B817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C2B6C51-E93B-4F97-8BDA-20E83CB30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9911" r="22000" b="72747"/>
          <a:stretch/>
        </p:blipFill>
        <p:spPr>
          <a:xfrm>
            <a:off x="0" y="-78376"/>
            <a:ext cx="12192000" cy="914399"/>
          </a:xfrm>
          <a:prstGeom prst="rect">
            <a:avLst/>
          </a:prstGeom>
        </p:spPr>
      </p:pic>
      <p:pic>
        <p:nvPicPr>
          <p:cNvPr id="13" name="Picture 2" descr="Logomarca da Ufla, circulo azul com duas linhas paralelas at� o centro e do centro para baixo">
            <a:extLst>
              <a:ext uri="{FF2B5EF4-FFF2-40B4-BE49-F238E27FC236}">
                <a16:creationId xmlns:a16="http://schemas.microsoft.com/office/drawing/2014/main" id="{070F9C07-8134-4A64-8739-B07553844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663" y="5656558"/>
            <a:ext cx="218281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174D2-16CA-452D-AC06-26E5332D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AFCF5B-9BC2-45D1-B4ED-FBC2F71F3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9115E2-C38C-4492-A529-B226D890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6E6600-AC34-4596-A9AA-35B09C1F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88EB03-8E6C-4D90-9741-0D35732F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58D8A87-D8C4-4FCA-87F5-8CE7A019E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9911" r="22000" b="72747"/>
          <a:stretch/>
        </p:blipFill>
        <p:spPr>
          <a:xfrm>
            <a:off x="0" y="-78376"/>
            <a:ext cx="12192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9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4DCB-C6DA-455E-8EF5-BD48F00D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918161-E4B9-4763-940C-5502B84BA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D74FA2-0AC9-4CF3-A073-CA3300045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C0F837-42BA-474D-BBC8-FB0BD9E1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EC3674-AF2F-4F7A-9B6C-EF5E7C75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7EFD61-CBDD-4945-A527-3715E483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CB6E8D-AEBD-4746-868F-98692F5D04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9911" r="22000" b="72747"/>
          <a:stretch/>
        </p:blipFill>
        <p:spPr>
          <a:xfrm>
            <a:off x="0" y="-78376"/>
            <a:ext cx="12192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6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0CDE5-96BA-4D17-9C41-61C1E98E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B34864-20F9-46FE-A652-9467850F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FAC230-A181-4766-AA33-E05F6FCC3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2931C1-A975-4D1B-A92C-ABE37605C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69EFFEE-EA45-4CED-B70E-D8B71E63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6304DF-A97C-4BAE-9AC0-243C0459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C66D90-8C4B-4A9A-8317-F48BC3F6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E936FD-033D-4F81-8E2A-C837267B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5B093BE-0DEB-4912-88F1-3A3C9E7BB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9911" r="22000" b="72747"/>
          <a:stretch/>
        </p:blipFill>
        <p:spPr>
          <a:xfrm>
            <a:off x="0" y="-78376"/>
            <a:ext cx="12192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3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4BA05-32B2-4D37-9DBA-BEA1035C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45D348-F35E-486F-A1A7-720F2382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566D6E3-CF81-4A73-BE3F-09C2E0FB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EF55D1-FFA7-43D3-9F7D-EBAFA91A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0AAFCE3-DB0A-41EC-8751-BFB1B8E6F9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9911" r="22000" b="72747"/>
          <a:stretch/>
        </p:blipFill>
        <p:spPr>
          <a:xfrm>
            <a:off x="0" y="-78376"/>
            <a:ext cx="12192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541B771-E5D6-4D9E-B36D-AAF7EBE4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797D4A-6273-487E-BCCD-3FD624A1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D073F8-E43D-4A81-986A-334F8D30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227341-98E3-4106-B60D-092559245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9911" r="22000" b="72747"/>
          <a:stretch/>
        </p:blipFill>
        <p:spPr>
          <a:xfrm>
            <a:off x="0" y="-78376"/>
            <a:ext cx="12192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5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126E3-FA61-42CE-B381-54E2EC30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EE36C9-7BBC-4209-8AC0-FB2B83196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21ABFF-057F-4105-8B52-769A9EB2F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0DD4CB-F84D-4BF3-B719-1C8B7141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E1960A-3BE3-4CE9-A77B-3A1B0726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824A23-E68E-4173-A63B-489C71BB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6F3BAB1-D70A-48CE-9A05-4ED400241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9911" r="22000" b="72747"/>
          <a:stretch/>
        </p:blipFill>
        <p:spPr>
          <a:xfrm>
            <a:off x="0" y="-78376"/>
            <a:ext cx="12192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1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0295E-B583-4441-ABBD-E23E57F0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9B8E80C-658C-4B85-ACC2-424A095D9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FE151E-C0E4-4CF6-AFD1-7FFB1308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D8A0D4-335D-4A76-B8AF-D84D79A1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EA36CC-9E5E-48E2-9616-19E185EF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1492C8-0745-41CF-BC86-141275BE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0911CBC-B061-4448-A683-AF16BCC8B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9911" r="22000" b="72747"/>
          <a:stretch/>
        </p:blipFill>
        <p:spPr>
          <a:xfrm>
            <a:off x="0" y="-78376"/>
            <a:ext cx="12192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3B0E84-8ED6-4BFE-AEF1-1C6C0D21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56A939-B526-4F6F-8570-53FA17DC5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EC1381-707A-49FE-8150-A1B94A29E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83D1-A6C9-467D-B1EF-909783D09797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E7076C-55EB-49F9-A573-42838C5C1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5C37FA-5634-4DB0-9DB3-0765CD006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C8240-D2A0-4234-AFFF-C2172A53B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9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62A0B-A55C-45BB-8F6A-1B3930BB9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4" y="516488"/>
            <a:ext cx="9144000" cy="1655763"/>
          </a:xfrm>
        </p:spPr>
        <p:txBody>
          <a:bodyPr>
            <a:normAutofit/>
          </a:bodyPr>
          <a:lstStyle/>
          <a:p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 DE EXTENSÃO EMPREENDEDORISMO NA ESCOLA 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3763B5-1D01-47D2-9A31-8877D7BF8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74" y="5138877"/>
            <a:ext cx="9144000" cy="1202635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TREINAMENTO: CRIAÇÃO E EDIÇÃO DE VÍDEOS POR MEIO DA PLATAFORMA POWTOON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6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57BCE-BD52-463E-B2B5-555755C3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7" y="870164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@naempreendedorismo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22A5FC-EEC0-4CA9-9238-82B66A7DCE0D}"/>
              </a:ext>
            </a:extLst>
          </p:cNvPr>
          <p:cNvSpPr/>
          <p:nvPr/>
        </p:nvSpPr>
        <p:spPr>
          <a:xfrm>
            <a:off x="10005391" y="5791200"/>
            <a:ext cx="1895061" cy="874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2F5379BC-A904-4EF7-A381-D307C4B07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40" y="5153666"/>
            <a:ext cx="1513060" cy="1513060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9D86A64-23FD-4AA3-BD79-00D8F1B4C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30" y="1928191"/>
            <a:ext cx="3141257" cy="430033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B60600C-5726-4D48-96F3-372039439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09" y="1928191"/>
            <a:ext cx="2921308" cy="43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930FDAA-5C7A-4A3F-8685-175FB1E9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75" y="3137452"/>
            <a:ext cx="5786694" cy="3253408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CC66F1-659F-41F3-AA99-788578AD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1073427"/>
            <a:ext cx="2766392" cy="1020418"/>
          </a:xfrm>
        </p:spPr>
        <p:txBody>
          <a:bodyPr>
            <a:normAutofit/>
          </a:bodyPr>
          <a:lstStyle/>
          <a:p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Dica de Ouro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BA58F7-126D-490C-9191-67C195521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548"/>
            <a:ext cx="11181522" cy="14562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aprender como usar a plataforma é preciso </a:t>
            </a:r>
            <a:r>
              <a:rPr lang="pt-BR" sz="36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EXPLORAR!!!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8AD9D13-6934-4899-A8F9-826CC1A5430E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369D7A9-408E-4B76-8AA1-022073D404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40" y="5220425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ABAA6-37FD-4B60-BAB1-55F2250F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853"/>
            <a:ext cx="1480931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Avisos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1A2055-E6AA-497D-BE98-830EEBB77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Nós iremos utilizar 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Powtoon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no modo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gratuito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Para criação de vídeos gratuitos, existe um limite de tempo de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3 minutos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você quiser se aprofundar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plataforma,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você pode assinar e contar com mais estruturas ainda, ilimitadas. 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1D74-E51E-4C86-90B2-D91F4B4C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251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criar a sua conta?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78F7A4-051B-4D96-82E6-FCC53EF38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é o caminho que você deve percorrer para criar sua conta no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Powtoon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1º: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Acesse o site powtoon.com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2º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No canto inferior esquerdo , clique em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comece agora)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-&gt;   preencha com seu e-mail ou sua conta Google ou pelo Facebook -&gt; clique em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(continuar)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-&gt; preencha nome, sobrenome e senha -&gt; clique em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(continuar).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3º: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Caso tenha preenchido pelo e-mail,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acesse-o e confirme sua conta.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4º: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estudantes da UFLA, quando você entra com seu e-mail institucional, o cadastro já vai diret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também.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º: 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seguida, o site te encaminhará para um tutorial. Caso queira assisti-lo, clique em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Yes!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in (Sim, conte comigo)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Caso contrário, clique em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(Não, obrigado)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-&gt; clique em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(continuar).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º: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Você chegou no seu Espaço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Powtoon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A partir daqui você poderá criar e editar vídeos!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C1DB29A-EB74-44AC-8BC2-7D061C1AC4C2}"/>
              </a:ext>
            </a:extLst>
          </p:cNvPr>
          <p:cNvSpPr/>
          <p:nvPr/>
        </p:nvSpPr>
        <p:spPr>
          <a:xfrm>
            <a:off x="10031896" y="5868175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81A801A7-FB5A-4BDA-8904-0AD415AA62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344940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29389D6-10CC-45F9-BAF4-6D4A83150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0" y="1775792"/>
            <a:ext cx="6520315" cy="3677478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37B5F15-7816-48F2-A86D-4BD5BF3DF42D}"/>
              </a:ext>
            </a:extLst>
          </p:cNvPr>
          <p:cNvCxnSpPr/>
          <p:nvPr/>
        </p:nvCxnSpPr>
        <p:spPr>
          <a:xfrm flipV="1">
            <a:off x="318052" y="4797287"/>
            <a:ext cx="993913" cy="2385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A577A4C9-64A6-43C0-B91E-0D6F1EAFD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84" y="1002696"/>
            <a:ext cx="3940783" cy="453224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8451F0B-90D5-4E4A-90AC-2454146468D8}"/>
              </a:ext>
            </a:extLst>
          </p:cNvPr>
          <p:cNvSpPr/>
          <p:nvPr/>
        </p:nvSpPr>
        <p:spPr>
          <a:xfrm>
            <a:off x="10045148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Espaço Reservado para Conteúdo 5">
            <a:extLst>
              <a:ext uri="{FF2B5EF4-FFF2-40B4-BE49-F238E27FC236}">
                <a16:creationId xmlns:a16="http://schemas.microsoft.com/office/drawing/2014/main" id="{2E20BB8F-FE94-4BE0-B4BA-650A391D3C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86" y="5453270"/>
            <a:ext cx="1513060" cy="151306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FABD279-75D8-4841-BCE8-1506E38F7479}"/>
              </a:ext>
            </a:extLst>
          </p:cNvPr>
          <p:cNvSpPr/>
          <p:nvPr/>
        </p:nvSpPr>
        <p:spPr>
          <a:xfrm>
            <a:off x="8269357" y="2822713"/>
            <a:ext cx="2968486" cy="2213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0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5571"/>
            <a:ext cx="10515600" cy="1325563"/>
          </a:xfrm>
        </p:spPr>
        <p:txBody>
          <a:bodyPr/>
          <a:lstStyle/>
          <a:p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Powtoon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97" y="1656306"/>
            <a:ext cx="7389942" cy="4351337"/>
          </a:xfrm>
        </p:spPr>
      </p:pic>
      <p:sp>
        <p:nvSpPr>
          <p:cNvPr id="5" name="Retângulo 4"/>
          <p:cNvSpPr/>
          <p:nvPr/>
        </p:nvSpPr>
        <p:spPr>
          <a:xfrm>
            <a:off x="2338251" y="2481943"/>
            <a:ext cx="7197635" cy="1123406"/>
          </a:xfrm>
          <a:prstGeom prst="rect">
            <a:avLst/>
          </a:prstGeom>
          <a:noFill/>
          <a:ln w="28575">
            <a:solidFill>
              <a:srgbClr val="BB1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898571" y="3831975"/>
            <a:ext cx="1619795" cy="478768"/>
          </a:xfrm>
          <a:prstGeom prst="rect">
            <a:avLst/>
          </a:prstGeom>
          <a:noFill/>
          <a:ln w="28575">
            <a:solidFill>
              <a:srgbClr val="BB1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338251" y="4728754"/>
            <a:ext cx="1410789" cy="378823"/>
          </a:xfrm>
          <a:prstGeom prst="rect">
            <a:avLst/>
          </a:prstGeom>
          <a:noFill/>
          <a:ln w="28575">
            <a:solidFill>
              <a:srgbClr val="BB1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598699" y="2932589"/>
            <a:ext cx="180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endParaRPr lang="pt-BR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30137" y="3886693"/>
            <a:ext cx="21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em branco</a:t>
            </a:r>
            <a:endParaRPr lang="pt-BR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71109" y="4728754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 vídeos salvos</a:t>
            </a:r>
            <a:endParaRPr lang="pt-BR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39B9D-9631-4996-84C2-7E87208E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0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Como editar e </a:t>
            </a:r>
            <a:r>
              <a:rPr lang="pt-BR" sz="27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co-criar</a:t>
            </a: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vídeos </a:t>
            </a:r>
            <a:r>
              <a:rPr lang="pt-BR" sz="27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já padronizados</a:t>
            </a: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B96084-CB2E-4327-A5F9-F544BFC83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Inicialmente, i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remos aprender uma maneira mais fácil de criar e editar vídeos no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Powtoon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1º: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seu Espaço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Powtoon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já existem diversos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templates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prontos que você pode utilizar. Alguns exemplos são: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remote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(trabalho remoto),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remote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(aprendizagem remota),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explainer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vídeos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(vídeos explicativos) etc.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2º: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Clique no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template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seu interesse! Aqui usaremos como exemplo o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explainer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vídeos (vídeos explicativos).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658058-A4E8-40B0-87BD-7644B1647D59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25A94680-4074-4823-93D8-CE0C266511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845" y="5199166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B835452-59CD-4D32-A29F-CF6FAE7DA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7" y="1280812"/>
            <a:ext cx="10755226" cy="4296375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93E74AB-EE3C-49C7-9D1E-64FCF73FCC59}"/>
              </a:ext>
            </a:extLst>
          </p:cNvPr>
          <p:cNvCxnSpPr/>
          <p:nvPr/>
        </p:nvCxnSpPr>
        <p:spPr>
          <a:xfrm flipV="1">
            <a:off x="3631096" y="4108174"/>
            <a:ext cx="1630017" cy="8216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4C334-7DED-4B72-AE8E-0259C897D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2"/>
            <a:ext cx="10515600" cy="5288500"/>
          </a:xfrm>
        </p:spPr>
        <p:txBody>
          <a:bodyPr/>
          <a:lstStyle/>
          <a:p>
            <a:endParaRPr lang="pt-B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3º: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seguida, aparecerão vários tipos, clique em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more</a:t>
            </a:r>
            <a:r>
              <a:rPr lang="pt-BR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(veja mais)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mais opções.</a:t>
            </a:r>
          </a:p>
          <a:p>
            <a:pPr marL="0" indent="0">
              <a:buNone/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4º: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seguida, você deverá escolher o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template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irá utilizar. No nosso exemplo, será o </a:t>
            </a:r>
            <a:r>
              <a:rPr lang="pt-BR" sz="1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hiteboard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explainer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(quadro em branco explicativo).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BFAB05-AC67-4293-A316-BD5D288C55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70" y="2917674"/>
            <a:ext cx="8305687" cy="3012674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ACC4CA81-201F-45FB-9056-7FB89D0DD9E6}"/>
              </a:ext>
            </a:extLst>
          </p:cNvPr>
          <p:cNvCxnSpPr/>
          <p:nvPr/>
        </p:nvCxnSpPr>
        <p:spPr>
          <a:xfrm flipV="1">
            <a:off x="4903594" y="5528393"/>
            <a:ext cx="182880" cy="40195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E8D8B5A9-BBF7-4C54-98D6-C705D51BA785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F6400118-FCF3-4791-A4FF-DBD413046F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6" y="5173818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B74F65A-925C-4248-9965-2334549D25F5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812CF89E-E1B6-4619-A837-CCA3F1BA99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246705"/>
            <a:ext cx="1513060" cy="15130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31964" y="1280160"/>
            <a:ext cx="944773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5º: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Agora, vamos aprender sobre as estruturas  específicas! 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parte central, apontada pela seta, você pode escolher o formato do seu vídeo, podendo ele ser: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Horizontal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Facebook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Quadrado (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Facebook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Instagram)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Vertical (</a:t>
            </a:r>
            <a:r>
              <a:rPr lang="pt-BR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Facebook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parte esquerda, apontada pela seta, temos as quantidades de slides do vídeo.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58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77458-054D-4AB2-A31B-D686E696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738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Projeto “Empreendedorismo na Escola”</a:t>
            </a:r>
            <a:endParaRPr lang="pt-BR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D22419A-E029-4AF8-8FCC-A0482214C331}"/>
              </a:ext>
            </a:extLst>
          </p:cNvPr>
          <p:cNvSpPr/>
          <p:nvPr/>
        </p:nvSpPr>
        <p:spPr>
          <a:xfrm>
            <a:off x="10124661" y="5844209"/>
            <a:ext cx="1709530" cy="821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62123BCE-D1B3-464B-99FF-7B50C991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183"/>
            <a:ext cx="7378337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um 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projeto de extensão da Universidade Federal de Lavras </a:t>
            </a:r>
            <a:endParaRPr lang="pt-BR" sz="16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criado 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coordenado 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pela Prof.ª Dr.ª Daniela Meirelles </a:t>
            </a:r>
            <a:r>
              <a:rPr lang="pt-BR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Andrade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 </a:t>
            </a:r>
            <a:r>
              <a:rPr lang="pt-BR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levar 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conhecimento acerca do empreendedorismo para alunos de </a:t>
            </a:r>
            <a:r>
              <a:rPr lang="pt-BR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escolas 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Lavras-MG, a fim de despertá-los para uma nova reflexão diante várias oportunidades. </a:t>
            </a:r>
            <a:endParaRPr lang="pt-BR" sz="16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Há um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curso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longa duração ao longo do ano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presencial,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ministrando aulas, atividades, gincanas, feiras de empreendedorismo etc. 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 meado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 de março, devido à pandemia do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corona vírus, houve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paralisação das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presenciais e, desde então, nossa equipe está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buscando alternativas para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continuarmos desenvolvendo nosso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projeto de modo remoto.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42" y="1616774"/>
            <a:ext cx="22574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76A671-E37F-4DDE-B508-3381C7015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98" y="1100769"/>
            <a:ext cx="9229804" cy="521532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C04648C-55E7-495C-B465-D0BE258501C9}"/>
              </a:ext>
            </a:extLst>
          </p:cNvPr>
          <p:cNvSpPr/>
          <p:nvPr/>
        </p:nvSpPr>
        <p:spPr>
          <a:xfrm>
            <a:off x="6583680" y="1789611"/>
            <a:ext cx="2101038" cy="2295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de Seta Reta 2"/>
          <p:cNvCxnSpPr/>
          <p:nvPr/>
        </p:nvCxnSpPr>
        <p:spPr>
          <a:xfrm flipH="1">
            <a:off x="8974183" y="1789611"/>
            <a:ext cx="1031966" cy="457200"/>
          </a:xfrm>
          <a:prstGeom prst="straightConnector1">
            <a:avLst/>
          </a:prstGeom>
          <a:ln w="28575">
            <a:solidFill>
              <a:srgbClr val="BB10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1481098" y="1789611"/>
            <a:ext cx="1575611" cy="4271555"/>
          </a:xfrm>
          <a:prstGeom prst="rect">
            <a:avLst/>
          </a:prstGeom>
          <a:noFill/>
          <a:ln w="28575">
            <a:solidFill>
              <a:srgbClr val="BB1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849086" y="1789611"/>
            <a:ext cx="391885" cy="365760"/>
          </a:xfrm>
          <a:prstGeom prst="straightConnector1">
            <a:avLst/>
          </a:prstGeom>
          <a:ln w="28575">
            <a:solidFill>
              <a:srgbClr val="BB10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10006149" y="5956852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95B563-6FA3-4FBB-A9A0-BA0CCD9D1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484"/>
            <a:ext cx="10515600" cy="515597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modo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“Edição”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você utilizará o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template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seu formato já estabelecido . Ou seja, você poderá alterar apenas os escritos dos slides e a disposição das figuras. </a:t>
            </a:r>
          </a:p>
          <a:p>
            <a:endParaRPr lang="pt-BR" sz="1800" dirty="0">
              <a:latin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E90A96-FD3D-4180-A464-C4EA3DD167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3" y="2374960"/>
            <a:ext cx="7341326" cy="4036502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F7C6587-FF48-4E7F-B882-B1162DBCE9A5}"/>
              </a:ext>
            </a:extLst>
          </p:cNvPr>
          <p:cNvCxnSpPr/>
          <p:nvPr/>
        </p:nvCxnSpPr>
        <p:spPr>
          <a:xfrm flipH="1" flipV="1">
            <a:off x="2668143" y="2660451"/>
            <a:ext cx="109220" cy="4629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C59C8C57-9384-4587-A9F1-10DD099F92F9}"/>
              </a:ext>
            </a:extLst>
          </p:cNvPr>
          <p:cNvCxnSpPr/>
          <p:nvPr/>
        </p:nvCxnSpPr>
        <p:spPr>
          <a:xfrm flipH="1">
            <a:off x="7748546" y="4486615"/>
            <a:ext cx="487680" cy="414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091D3B72-FD62-4490-BD0F-4B4A41A89042}"/>
              </a:ext>
            </a:extLst>
          </p:cNvPr>
          <p:cNvSpPr/>
          <p:nvPr/>
        </p:nvSpPr>
        <p:spPr>
          <a:xfrm>
            <a:off x="9978887" y="5724939"/>
            <a:ext cx="1948070" cy="940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723E98ED-5FE3-4333-A896-6FEACCE17F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344940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9E2573-1554-4AA6-A0BA-CAEC662D2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926"/>
            <a:ext cx="10518913" cy="512947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modo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“Criação”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você poderá fazer modificações no </a:t>
            </a:r>
            <a:r>
              <a:rPr lang="pt-BR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template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pelas estruturas </a:t>
            </a:r>
            <a:r>
              <a:rPr lang="pt-BR" sz="18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background-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 de fundo,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-texto,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characters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-personagens,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props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-imagens, shapes-formas,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images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-imagens, vídeos-vídeos,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-som, </a:t>
            </a:r>
            <a:r>
              <a:rPr lang="pt-BR" sz="18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</a:t>
            </a:r>
            <a:r>
              <a:rPr lang="pt-BR" sz="18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-especiais. </a:t>
            </a:r>
            <a:endParaRPr lang="pt-BR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3A1D8C-A047-44C3-AADC-F5413DA8C5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70" y="2518085"/>
            <a:ext cx="8380160" cy="3789315"/>
          </a:xfrm>
          <a:prstGeom prst="rect">
            <a:avLst/>
          </a:prstGeom>
        </p:spPr>
      </p:pic>
      <p:sp>
        <p:nvSpPr>
          <p:cNvPr id="6" name="Caixa de Texto 84">
            <a:extLst>
              <a:ext uri="{FF2B5EF4-FFF2-40B4-BE49-F238E27FC236}">
                <a16:creationId xmlns:a16="http://schemas.microsoft.com/office/drawing/2014/main" id="{E5A68CD7-948A-4FC9-803F-86682E1C6423}"/>
              </a:ext>
            </a:extLst>
          </p:cNvPr>
          <p:cNvSpPr txBox="1"/>
          <p:nvPr/>
        </p:nvSpPr>
        <p:spPr>
          <a:xfrm>
            <a:off x="9519799" y="3206476"/>
            <a:ext cx="804545" cy="2612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FBA646E-43D3-48B3-B6DC-C14C14EC928A}"/>
              </a:ext>
            </a:extLst>
          </p:cNvPr>
          <p:cNvCxnSpPr/>
          <p:nvPr/>
        </p:nvCxnSpPr>
        <p:spPr>
          <a:xfrm>
            <a:off x="8811092" y="3206476"/>
            <a:ext cx="523875" cy="4019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63D5166-103C-4123-BDC9-0E6208F00DDC}"/>
              </a:ext>
            </a:extLst>
          </p:cNvPr>
          <p:cNvCxnSpPr/>
          <p:nvPr/>
        </p:nvCxnSpPr>
        <p:spPr>
          <a:xfrm flipV="1">
            <a:off x="2322925" y="2739087"/>
            <a:ext cx="149860" cy="5607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C3A53F7F-AF2D-496A-B3DB-17673618275D}"/>
              </a:ext>
            </a:extLst>
          </p:cNvPr>
          <p:cNvSpPr/>
          <p:nvPr/>
        </p:nvSpPr>
        <p:spPr>
          <a:xfrm>
            <a:off x="10247595" y="5819084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5">
            <a:extLst>
              <a:ext uri="{FF2B5EF4-FFF2-40B4-BE49-F238E27FC236}">
                <a16:creationId xmlns:a16="http://schemas.microsoft.com/office/drawing/2014/main" id="{E58443CD-494C-4535-9810-5B021B919E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760" y="5207172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8FF3E-0679-49BF-8D4A-63862704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" y="6909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Como </a:t>
            </a: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editar e criar vídeos no </a:t>
            </a:r>
            <a:r>
              <a:rPr lang="pt-BR" sz="27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modo criativo</a:t>
            </a: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0A4452-1D63-4E6D-B928-252FD59D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4814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Neste momento, iremos aprender a criar um vídeo no modo criativo! Você poderá escolher cenários, personagens, figuras, efeitos, entre outras muitas estruturas para desbravar! Recomendamos esse método quando você desejar criar um vídeo personalizado.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Confira 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nosso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@naempreendedorismo 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1º: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seu Espaço </a:t>
            </a:r>
            <a:r>
              <a:rPr lang="pt-B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Powtoon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clicando em </a:t>
            </a:r>
            <a:r>
              <a:rPr lang="pt-BR" sz="1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Blank</a:t>
            </a:r>
            <a:r>
              <a:rPr lang="pt-BR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powtoon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(Slide em branco)</a:t>
            </a:r>
            <a:r>
              <a:rPr lang="pt-B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você iniciará a criação de um vídeo, partindo “do zero”. 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569AD8-280E-40E8-8146-6D21E1F0BC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49" y="4218169"/>
            <a:ext cx="6931265" cy="225354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35ACAEC-CF17-4419-974D-04C27BAEB79C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A6B7A47C-8F77-45D2-85BE-AC1A387EF3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40" y="5344940"/>
            <a:ext cx="1513060" cy="151306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63440" y="5724939"/>
            <a:ext cx="1326541" cy="597484"/>
          </a:xfrm>
          <a:prstGeom prst="rect">
            <a:avLst/>
          </a:prstGeom>
          <a:noFill/>
          <a:ln w="28575">
            <a:solidFill>
              <a:srgbClr val="BB1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3526971" y="6023681"/>
            <a:ext cx="927463" cy="0"/>
          </a:xfrm>
          <a:prstGeom prst="straightConnector1">
            <a:avLst/>
          </a:prstGeom>
          <a:ln w="28575">
            <a:solidFill>
              <a:srgbClr val="BB10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3C1E21-BF4A-479A-91D1-3158E1BA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889"/>
            <a:ext cx="10068339" cy="5058865"/>
          </a:xfrm>
        </p:spPr>
        <p:txBody>
          <a:bodyPr/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2º: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Agora, você deve escolher o estilo do seu </a:t>
            </a:r>
            <a:r>
              <a:rPr lang="pt-BR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template</a:t>
            </a:r>
            <a:r>
              <a:rPr lang="pt-BR" sz="18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t-B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E497B4-CFD7-4EF0-B302-01EC8C84B2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70" y="2288071"/>
            <a:ext cx="6931398" cy="3557588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F42CC43-F942-4D55-91FA-7DA286100F96}"/>
              </a:ext>
            </a:extLst>
          </p:cNvPr>
          <p:cNvCxnSpPr>
            <a:cxnSpLocks/>
          </p:cNvCxnSpPr>
          <p:nvPr/>
        </p:nvCxnSpPr>
        <p:spPr>
          <a:xfrm flipV="1">
            <a:off x="5193403" y="4440763"/>
            <a:ext cx="392540" cy="2842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59D8CE4D-9C11-4F56-92FE-030B0F33E9E0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59F2182F-53E9-4A5F-BB3F-7D0AC687BD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233677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39251"/>
            <a:ext cx="10515600" cy="1325563"/>
          </a:xfrm>
        </p:spPr>
        <p:txBody>
          <a:bodyPr/>
          <a:lstStyle/>
          <a:p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38200" y="1619794"/>
            <a:ext cx="339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Edge (era moderna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9126"/>
            <a:ext cx="10058400" cy="129575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66651" y="3628901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Whiteboard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(quadro em branco)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05" y="4033893"/>
            <a:ext cx="9269119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40526" y="1278136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Cartoon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(desenho)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1870134"/>
            <a:ext cx="10058400" cy="120253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40526" y="3236153"/>
            <a:ext cx="25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Infographic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(infográfico)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3932456"/>
            <a:ext cx="10058400" cy="112795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AE7CC-F1D3-4618-AB17-8C23CBB9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7"/>
            <a:ext cx="10515600" cy="50764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3º: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Agora, este é o cenário para você desbravar as estruturas.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esquerda, você pode escolher a quantidade de slides e à direita as estruturas de criação.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0583C5-85F5-44F1-906D-7FCF30CF1A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23" y="2520398"/>
            <a:ext cx="7074470" cy="3531974"/>
          </a:xfrm>
          <a:prstGeom prst="rect">
            <a:avLst/>
          </a:prstGeom>
        </p:spPr>
      </p:pic>
      <p:sp>
        <p:nvSpPr>
          <p:cNvPr id="5" name="Caixa de Texto 89">
            <a:extLst>
              <a:ext uri="{FF2B5EF4-FFF2-40B4-BE49-F238E27FC236}">
                <a16:creationId xmlns:a16="http://schemas.microsoft.com/office/drawing/2014/main" id="{17358DC8-882C-4A9E-A022-F0196019F7A7}"/>
              </a:ext>
            </a:extLst>
          </p:cNvPr>
          <p:cNvSpPr txBox="1"/>
          <p:nvPr/>
        </p:nvSpPr>
        <p:spPr>
          <a:xfrm>
            <a:off x="2082782" y="2806084"/>
            <a:ext cx="1443134" cy="147853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Caixa de Texto 90">
            <a:extLst>
              <a:ext uri="{FF2B5EF4-FFF2-40B4-BE49-F238E27FC236}">
                <a16:creationId xmlns:a16="http://schemas.microsoft.com/office/drawing/2014/main" id="{8904D158-574E-42BC-AF0F-03C8A35773EC}"/>
              </a:ext>
            </a:extLst>
          </p:cNvPr>
          <p:cNvSpPr txBox="1"/>
          <p:nvPr/>
        </p:nvSpPr>
        <p:spPr>
          <a:xfrm>
            <a:off x="8666086" y="2729057"/>
            <a:ext cx="832625" cy="332331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B4EACC5-D31E-47B2-9776-7394852F264B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B64CD968-67FD-44EE-8CD6-05080EA41D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34" y="5295842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1325563"/>
          </a:xfrm>
        </p:spPr>
        <p:txBody>
          <a:bodyPr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Efeitos de transição entre os slides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41" y="1674222"/>
            <a:ext cx="4689031" cy="468903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749040" y="3827417"/>
            <a:ext cx="731520" cy="548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879669" y="2730137"/>
            <a:ext cx="1319348" cy="339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8098972" y="2259874"/>
            <a:ext cx="0" cy="4103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3135086" y="2730137"/>
            <a:ext cx="61395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3095897" y="4245429"/>
            <a:ext cx="561703" cy="13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8373827" y="3069771"/>
            <a:ext cx="104449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5121E-9320-4329-A993-C333887E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68" y="831611"/>
            <a:ext cx="10669863" cy="869053"/>
          </a:xfrm>
        </p:spPr>
        <p:txBody>
          <a:bodyPr>
            <a:normAutofit fontScale="90000"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estruturas: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C0E92D-7DE0-4556-8D38-6F8207CF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67" y="1864814"/>
            <a:ext cx="4686143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Cenas: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Aqui você pode escolher algumas cenas prontas para seu vídeo. Temos as opções de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Scenes/Minhas Cenas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(na qual você pode fazer o upload de um arquivo),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Intros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/Introduções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(cenas de apresentação e cumprimento),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Specifics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/Específicas,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Situations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/Situações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outras opções.</a:t>
            </a:r>
          </a:p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AC33AE0-645A-491B-A480-12CB460CA6E5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4D3EE121-047D-4E6D-A45C-5C30DFEBBD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03" y="5269859"/>
            <a:ext cx="1513060" cy="15130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57" y="1266137"/>
            <a:ext cx="3439005" cy="5306165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H="1" flipV="1">
            <a:off x="10110651" y="1985554"/>
            <a:ext cx="914400" cy="261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6531429" y="3174274"/>
            <a:ext cx="2560320" cy="3398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478FF-34E1-4EE2-8DC6-F65E0C17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7" y="736186"/>
            <a:ext cx="3906078" cy="1325563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 da Equipe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656D49D-744D-4268-B62C-ED09F619F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4" y="1977036"/>
            <a:ext cx="2583189" cy="1900651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3C4DC7D-9AF6-4D7A-822F-29DDC1821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32" y="1983156"/>
            <a:ext cx="2398644" cy="207751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C222B8C-4621-4799-BA2A-F2FBC43815D1}"/>
              </a:ext>
            </a:extLst>
          </p:cNvPr>
          <p:cNvSpPr txBox="1"/>
          <p:nvPr/>
        </p:nvSpPr>
        <p:spPr>
          <a:xfrm>
            <a:off x="1073423" y="4713488"/>
            <a:ext cx="25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Ana Clara Toledo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6ACBA-39EC-49A2-9D97-C6942F0B2B43}"/>
              </a:ext>
            </a:extLst>
          </p:cNvPr>
          <p:cNvSpPr txBox="1"/>
          <p:nvPr/>
        </p:nvSpPr>
        <p:spPr>
          <a:xfrm>
            <a:off x="8719932" y="4713488"/>
            <a:ext cx="25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Wellington Azevedo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228F607-B42A-4AC6-A66E-77C4029BFE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45" y="1977036"/>
            <a:ext cx="2465910" cy="208363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FA4EB2-7BF6-4723-90F0-3B07DA89B61E}"/>
              </a:ext>
            </a:extLst>
          </p:cNvPr>
          <p:cNvSpPr txBox="1"/>
          <p:nvPr/>
        </p:nvSpPr>
        <p:spPr>
          <a:xfrm>
            <a:off x="4745766" y="4713488"/>
            <a:ext cx="25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Beatriz Li Gonçalves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49865BB-2544-4E95-8B74-5469B5017E24}"/>
              </a:ext>
            </a:extLst>
          </p:cNvPr>
          <p:cNvSpPr/>
          <p:nvPr/>
        </p:nvSpPr>
        <p:spPr>
          <a:xfrm>
            <a:off x="9919254" y="5618922"/>
            <a:ext cx="1981198" cy="1033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Espaço Reservado para Conteúdo 5">
            <a:extLst>
              <a:ext uri="{FF2B5EF4-FFF2-40B4-BE49-F238E27FC236}">
                <a16:creationId xmlns:a16="http://schemas.microsoft.com/office/drawing/2014/main" id="{2AD82BD1-9F21-426D-A900-C2DD39AB1E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91" y="5206363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6" y="1224304"/>
            <a:ext cx="9271671" cy="4751838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10175966" y="3722914"/>
            <a:ext cx="587828" cy="117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87829" y="1502229"/>
            <a:ext cx="862148" cy="640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10045337" y="581637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E3F5AE-690C-4276-9913-D24E7E52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739" y="1601627"/>
            <a:ext cx="3866322" cy="525637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Planos de Fundo: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Aqui você pode escolher o plano de fundo para o seu slide. Sugerimos três opções que são bem úteis: </a:t>
            </a:r>
            <a:r>
              <a:rPr lang="pt-B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Locations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/Localizações, Color Backgrounds/Planos de fundo coloridos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Abstract Backgrounds/Planos de fundo abstratos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591F33-7258-4B2C-AEAE-F2829E8F9F9E}"/>
              </a:ext>
            </a:extLst>
          </p:cNvPr>
          <p:cNvSpPr txBox="1"/>
          <p:nvPr/>
        </p:nvSpPr>
        <p:spPr>
          <a:xfrm>
            <a:off x="3048000" y="3204780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700464-65B9-4F10-BF3D-8C88F61FE417}"/>
              </a:ext>
            </a:extLst>
          </p:cNvPr>
          <p:cNvSpPr txBox="1"/>
          <p:nvPr/>
        </p:nvSpPr>
        <p:spPr>
          <a:xfrm>
            <a:off x="3190875" y="3703713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A0CA823-770A-479D-B992-57A2C4C7B40F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5">
            <a:extLst>
              <a:ext uri="{FF2B5EF4-FFF2-40B4-BE49-F238E27FC236}">
                <a16:creationId xmlns:a16="http://schemas.microsoft.com/office/drawing/2014/main" id="{C9F30951-9A48-4375-9322-645070DEDD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88" y="5344940"/>
            <a:ext cx="1513060" cy="15130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61" y="1034132"/>
            <a:ext cx="3591426" cy="5591955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>
            <a:off x="9588137" y="2233749"/>
            <a:ext cx="561703" cy="13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6096000" y="2233749"/>
            <a:ext cx="2577737" cy="4392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2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0" y="1180852"/>
            <a:ext cx="9510118" cy="4635253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6936377" y="4206240"/>
            <a:ext cx="313509" cy="13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48640" y="1463040"/>
            <a:ext cx="796834" cy="7707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10005013" y="5816105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E4A0EC-B3DF-493A-9763-D46654937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26" y="1217117"/>
            <a:ext cx="3694611" cy="575420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Textos: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Aqui você poderá escolher a forma como escreverá um texto. Nós recomendamos que você utilize um desses três tipos de escrita e que articule texto com figuras, como veremos em um tópico abaixo. </a:t>
            </a:r>
          </a:p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5404541-AFCC-48B0-B70C-077AC84DD5BE}"/>
              </a:ext>
            </a:extLst>
          </p:cNvPr>
          <p:cNvSpPr/>
          <p:nvPr/>
        </p:nvSpPr>
        <p:spPr>
          <a:xfrm>
            <a:off x="9965635" y="5784574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7CB2E471-FDC6-4D9E-8E84-599E50F127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62" y="5172662"/>
            <a:ext cx="1513060" cy="15130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23" y="1217117"/>
            <a:ext cx="3419952" cy="5268060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H="1">
            <a:off x="9535886" y="2939143"/>
            <a:ext cx="7184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5879723" y="2272937"/>
            <a:ext cx="2689511" cy="4212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0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3" y="1230557"/>
            <a:ext cx="9166947" cy="4666953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800013" y="2142309"/>
            <a:ext cx="1015724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C11D14-46BE-4B73-985A-7CB33008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853"/>
            <a:ext cx="3381103" cy="50588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Personagens: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Aqui você pode explorar e muito! São diversos tipos de personagens que podem se adequar ao tipo de contexto do seu vídeo. </a:t>
            </a:r>
            <a:endParaRPr lang="pt-BR" sz="1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Lembrando que para cada tipo de </a:t>
            </a:r>
            <a:r>
              <a:rPr lang="pt-BR" sz="1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template</a:t>
            </a: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há outros tipos de personagens.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2407616-9F07-4635-97E4-4F28C8673596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F1D2583D-0D18-4423-997B-93DA50104C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92" y="5274091"/>
            <a:ext cx="1513060" cy="15130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22" y="1046891"/>
            <a:ext cx="3307208" cy="5579196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H="1">
            <a:off x="8974183" y="1274853"/>
            <a:ext cx="10972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8974183" y="3069771"/>
            <a:ext cx="100470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741817" y="6175513"/>
            <a:ext cx="1240972" cy="3036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175966" y="1162594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pt-BR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89" y="2043652"/>
            <a:ext cx="6944694" cy="397247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49086" y="1332412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Alguns exemplos são: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06C285AC-7908-42D0-AE13-A9FAE7AF5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5152783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0F5403-FB4D-4B6C-8D9F-D243463F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7"/>
            <a:ext cx="3498669" cy="507646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Figuras: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Aqui você pode explorar diversas figuras para comporem o cenário do seu vídeo. Na categoria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 </a:t>
            </a:r>
            <a:r>
              <a:rPr lang="pt-BR" sz="18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</a:t>
            </a:r>
            <a:r>
              <a:rPr lang="pt-BR" sz="18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(básico gratuito)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você encontra opções gratuitas, porém em outras categorias também é possível encontrar algumas figuras gratuitas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6FB1F58-A478-4BB3-9AD2-5EEA4F46C641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5">
            <a:extLst>
              <a:ext uri="{FF2B5EF4-FFF2-40B4-BE49-F238E27FC236}">
                <a16:creationId xmlns:a16="http://schemas.microsoft.com/office/drawing/2014/main" id="{F621F10F-9B24-4236-89A2-F8E556818F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715" y="5344940"/>
            <a:ext cx="1513060" cy="15130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66" y="978647"/>
            <a:ext cx="3439005" cy="5553850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H="1">
            <a:off x="9130937" y="3677919"/>
            <a:ext cx="64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512966" y="3500846"/>
            <a:ext cx="79639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68" y="1564214"/>
            <a:ext cx="9242870" cy="3843809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1102913" y="2063931"/>
            <a:ext cx="1078584" cy="105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10659293" y="3853543"/>
            <a:ext cx="691741" cy="261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928590" y="1050828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Alguns exemplos são: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Espaço Reservado para Conteúdo 5">
            <a:extLst>
              <a:ext uri="{FF2B5EF4-FFF2-40B4-BE49-F238E27FC236}">
                <a16:creationId xmlns:a16="http://schemas.microsoft.com/office/drawing/2014/main" id="{F621F10F-9B24-4236-89A2-F8E556818F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715" y="5344940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510906-2BEF-4DFA-927A-6034F4D0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8" y="1237705"/>
            <a:ext cx="3616234" cy="23676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05537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Formas básicas: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São importantes pra você compor seu cenário. Aqui você encontrará muitas opções. </a:t>
            </a:r>
          </a:p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43E6B20-2BB1-4F98-8B84-97A0BC880784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EF851A74-0989-4E4C-9835-A860AADE6A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36" y="5248146"/>
            <a:ext cx="1513060" cy="15130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23" y="1237705"/>
            <a:ext cx="3226879" cy="5323898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H="1">
            <a:off x="8974183" y="4297680"/>
            <a:ext cx="705394" cy="130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2B788-C487-4D41-BD49-360631FD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860966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Etapas do Treinamento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Powtoon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6C7FCCF-A1E4-4237-B4CA-52179227032F}"/>
              </a:ext>
            </a:extLst>
          </p:cNvPr>
          <p:cNvSpPr/>
          <p:nvPr/>
        </p:nvSpPr>
        <p:spPr>
          <a:xfrm>
            <a:off x="1948068" y="2186532"/>
            <a:ext cx="2955235" cy="27569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3399259-62F5-4963-8CEF-4B6A1A476433}"/>
              </a:ext>
            </a:extLst>
          </p:cNvPr>
          <p:cNvSpPr/>
          <p:nvPr/>
        </p:nvSpPr>
        <p:spPr>
          <a:xfrm>
            <a:off x="6934201" y="2186532"/>
            <a:ext cx="2955235" cy="27569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4986896-F66A-4F8F-9D2E-96CD5AAAE382}"/>
              </a:ext>
            </a:extLst>
          </p:cNvPr>
          <p:cNvCxnSpPr/>
          <p:nvPr/>
        </p:nvCxnSpPr>
        <p:spPr>
          <a:xfrm>
            <a:off x="5380382" y="3429000"/>
            <a:ext cx="10734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2F0D592-5796-42AC-A8DB-ADD90F09A960}"/>
              </a:ext>
            </a:extLst>
          </p:cNvPr>
          <p:cNvSpPr txBox="1"/>
          <p:nvPr/>
        </p:nvSpPr>
        <p:spPr>
          <a:xfrm>
            <a:off x="2415206" y="2780197"/>
            <a:ext cx="2093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 1: 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11/08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17:30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Teórico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90AB0F-970E-479C-9510-555F07AEB2B6}"/>
              </a:ext>
            </a:extLst>
          </p:cNvPr>
          <p:cNvSpPr txBox="1"/>
          <p:nvPr/>
        </p:nvSpPr>
        <p:spPr>
          <a:xfrm>
            <a:off x="7364896" y="2644170"/>
            <a:ext cx="2093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 2: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12/08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17:30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Prático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0AA2B8-8DD0-4340-BA6C-0EBAE3549A4A}"/>
              </a:ext>
            </a:extLst>
          </p:cNvPr>
          <p:cNvSpPr/>
          <p:nvPr/>
        </p:nvSpPr>
        <p:spPr>
          <a:xfrm>
            <a:off x="10031896" y="5605670"/>
            <a:ext cx="1881808" cy="1020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E51EEC-290A-4B58-B50B-53F47001E7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38" y="5314121"/>
            <a:ext cx="1311965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98" y="1662556"/>
            <a:ext cx="7192379" cy="467742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09897" y="1149532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Alguns exemplos são: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F621F10F-9B24-4236-89A2-F8E556818F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715" y="5344940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3E4265-DA30-4EDE-9049-40DB9DD7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43" y="1146312"/>
            <a:ext cx="3485606" cy="35432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Áudio: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Essa é uma estrutura muito interessante para dar vida ao seu vídeo! Aqui você poderá gravar um áudio ou então adicionar música para compor o cenário do seu vídeo.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20B9BD6-D28E-4665-8276-58C41FD54C1D}"/>
              </a:ext>
            </a:extLst>
          </p:cNvPr>
          <p:cNvSpPr/>
          <p:nvPr/>
        </p:nvSpPr>
        <p:spPr>
          <a:xfrm>
            <a:off x="10018643" y="5708374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E8C075D1-52D3-4C96-BB55-1A8E8FAFB9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40" y="5283234"/>
            <a:ext cx="1513060" cy="15130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23" y="1080325"/>
            <a:ext cx="3217150" cy="5529197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H="1" flipV="1">
            <a:off x="9135115" y="5381897"/>
            <a:ext cx="691741" cy="261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5757623" y="2103120"/>
            <a:ext cx="1608575" cy="927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757623" y="4506686"/>
            <a:ext cx="2576480" cy="21028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41D6C-7E77-47A1-AE05-E86421A5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209"/>
            <a:ext cx="10515600" cy="1145623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Edição e efeitos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86AFF9-EE83-474F-B199-764FE9D1C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814"/>
            <a:ext cx="9935817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amos sugerir um exemplo simples com uma personagem para que você compreenda como pode configurar os efeitos no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Powtoon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Suponha que você escolheu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personagem e que ela irá entrar no vídeo para cumprimentar o seu público e em seguida sairá da cena.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1º: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Dando 2 cliques com o mouse sobre a personagem, aparecerá na tela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estrutura com diversas opções de função, dentre elas: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9AD312F-E3E0-4FD4-840E-99EB3E7F67C8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CADAE8B0-2D23-42C2-8461-ED69956C71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459622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B62E64E-EF07-4077-87FC-8F8727AEFBF2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8BDCE544-6840-49FA-AB16-4684A277D7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209" y="5275297"/>
            <a:ext cx="1513060" cy="151306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64325" y="1551306"/>
            <a:ext cx="4321629" cy="4351338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Swap/Troca: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Aqui você pode trocar a personagem por outra;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Pose/Pose: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Aqui você pode escolher o tipo de ação/emoção que ela irá realizar;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Flip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/Girar: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Aqui você pode trocar a posição, conforme a simetria que lhe convir;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/Efeitos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Aqui você pode escolher o efeito de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entrada/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saída/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exit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personagem conforme a dinâmica do seu slide. 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03" y="1551306"/>
            <a:ext cx="6087325" cy="362953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191794" y="1789611"/>
            <a:ext cx="1463040" cy="3391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3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1" y="2037807"/>
            <a:ext cx="5782261" cy="33870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3771" y="1319349"/>
            <a:ext cx="451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Exemplos de efeitos de Entrada e Saída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125097" y="1319349"/>
            <a:ext cx="427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Exemplos de Posições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72" y="2037806"/>
            <a:ext cx="4610299" cy="338702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5">
            <a:extLst>
              <a:ext uri="{FF2B5EF4-FFF2-40B4-BE49-F238E27FC236}">
                <a16:creationId xmlns:a16="http://schemas.microsoft.com/office/drawing/2014/main" id="{F621F10F-9B24-4236-89A2-F8E556818F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715" y="5344940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E87209-EBDE-410C-BC0E-106F1CF2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75" y="1262607"/>
            <a:ext cx="4582886" cy="54647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2º: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Após ter configurado os efeitos, você organizará a movimentação da personagem na linha do tempo: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Primeiramente, você deverá delimitar qual o momento de entrada da personagem na cena. Nessa linha do tempo azul, pelo rolamento da seta que aponta para a direita, você pode movimentar a personagem conforme os segundos do </a:t>
            </a:r>
            <a:r>
              <a:rPr lang="pt-BR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vídeo. </a:t>
            </a:r>
            <a:endParaRPr lang="pt-B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1C9AA6A-7EA6-410B-8850-3145C391F0C6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EA090243-E669-4F91-BB7D-9F1A2CF22E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344940"/>
            <a:ext cx="1513060" cy="15130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55" y="1262607"/>
            <a:ext cx="5035462" cy="415906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413863" y="3814354"/>
            <a:ext cx="1071154" cy="1607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3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BA3BB6-36EB-4C6D-963C-79B3C723E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9" y="1258933"/>
            <a:ext cx="3786051" cy="524460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segundo lugar, você deverá delimitar qual o momento de saída da personagem na cena. Nessa linha do tempo azul, pelo rolamento da seta que aponta para a esquerda, você pode movimentar a personagem conforme os segundos do vídeo.</a:t>
            </a: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2833E3E-DE06-41D8-979B-8B1F677C631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3C0E0942-E79B-4A3B-9179-34AF1F0633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69" y="5257503"/>
            <a:ext cx="1513060" cy="15130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81" y="1258933"/>
            <a:ext cx="5520403" cy="424827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104811" y="4519749"/>
            <a:ext cx="1045029" cy="987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7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767EC-2167-4774-96AD-1F7A321E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5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Como </a:t>
            </a: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adicionar </a:t>
            </a:r>
            <a:r>
              <a:rPr lang="pt-BR" sz="27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música?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2C842D-CC06-4265-8A80-BBB9484DD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139"/>
            <a:ext cx="10015330" cy="3025776"/>
          </a:xfrm>
        </p:spPr>
        <p:txBody>
          <a:bodyPr/>
          <a:lstStyle/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música de fundo é uma parte essencial do seu vídeo do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Powtoon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ele define o </a:t>
            </a: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seu vídeo.</a:t>
            </a:r>
          </a:p>
          <a:p>
            <a:pPr algn="just"/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você não tiver uma narração, defina o volume da música um pouco mais alto. A plataforma oferece opções gratuitas e pagas. </a:t>
            </a:r>
          </a:p>
          <a:p>
            <a:pPr marL="0" indent="0" algn="just">
              <a:buNone/>
            </a:pP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Você pode obter músicas de fundo no </a:t>
            </a:r>
            <a:r>
              <a:rPr lang="pt-BR" sz="18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ficando atento aos direitos autorais.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188F61D-6A90-4663-8A68-69DD0A751FBF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BA88155C-D148-4D52-840B-9238CF5EFA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40" y="5418983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4C0F53-8777-4734-A314-739DAE6FF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63" y="1442630"/>
            <a:ext cx="3054531" cy="4866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1º: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Após o design do seu vídeo, </a:t>
            </a: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música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colocada da seguinte forma: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Música pelo Youtube: 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Após baixar no seu computador a música, clique na </a:t>
            </a:r>
            <a:r>
              <a:rPr lang="pt-BR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imagem de som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e, depois, em </a:t>
            </a:r>
            <a:r>
              <a:rPr lang="pt-BR" sz="16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Music (</a:t>
            </a:r>
            <a:r>
              <a:rPr lang="pt-BR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Adicionar Música).</a:t>
            </a:r>
            <a:endParaRPr lang="pt-BR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642B9525-8438-4ACE-A2E8-E8038132DB08}"/>
              </a:ext>
            </a:extLst>
          </p:cNvPr>
          <p:cNvCxnSpPr/>
          <p:nvPr/>
        </p:nvCxnSpPr>
        <p:spPr>
          <a:xfrm flipH="1">
            <a:off x="12077700" y="9189720"/>
            <a:ext cx="4095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ED8CCE7B-DFC2-4159-BDAA-D89E8BA3036B}"/>
              </a:ext>
            </a:extLst>
          </p:cNvPr>
          <p:cNvCxnSpPr/>
          <p:nvPr/>
        </p:nvCxnSpPr>
        <p:spPr>
          <a:xfrm flipH="1">
            <a:off x="12230100" y="9342120"/>
            <a:ext cx="4095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41F264C-6AE9-48DA-8503-3ABC5DB150AA}"/>
              </a:ext>
            </a:extLst>
          </p:cNvPr>
          <p:cNvCxnSpPr/>
          <p:nvPr/>
        </p:nvCxnSpPr>
        <p:spPr>
          <a:xfrm flipH="1">
            <a:off x="12382500" y="9494520"/>
            <a:ext cx="4095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0A7F71EC-24EF-4FC4-9EE4-6125C2542550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5">
            <a:extLst>
              <a:ext uri="{FF2B5EF4-FFF2-40B4-BE49-F238E27FC236}">
                <a16:creationId xmlns:a16="http://schemas.microsoft.com/office/drawing/2014/main" id="{3D643AE4-4849-4431-A041-17795CEF2F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48" y="5154164"/>
            <a:ext cx="1513060" cy="15130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50" y="1442630"/>
            <a:ext cx="5896798" cy="4067743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flipH="1">
            <a:off x="10319657" y="4963886"/>
            <a:ext cx="600134" cy="653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5499463" y="4376057"/>
            <a:ext cx="627017" cy="261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CCDF66-576F-4EB4-9B95-3456813EE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66" y="1302720"/>
            <a:ext cx="4191000" cy="47987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Assim, aparecerá essa tela abaixo, e é só clicar em </a:t>
            </a:r>
            <a:r>
              <a:rPr lang="pt-BR" sz="1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Upload (baixar)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aparecerá seus arquivos para que possa adicionar a música baixada do Youtube.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20CB3C5-2212-42C3-B7D8-4268D62454B8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2F71B017-A99A-4362-972C-F953AC42D0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344940"/>
            <a:ext cx="1513060" cy="15130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00" y="1334355"/>
            <a:ext cx="5287113" cy="4010585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V="1">
            <a:off x="6727371" y="3148149"/>
            <a:ext cx="457200" cy="2873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F314D-7B14-480B-BF57-3D9878B0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8" y="995295"/>
            <a:ext cx="4661452" cy="1052858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Etapas do Treinamento – Dia 1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43A7039-46B4-491D-97F1-67B5F33C9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901466"/>
              </p:ext>
            </p:extLst>
          </p:nvPr>
        </p:nvGraphicFramePr>
        <p:xfrm>
          <a:off x="1989133" y="1642716"/>
          <a:ext cx="8213734" cy="351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EB9179C-729E-4B42-9D60-55A04A5D5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827331"/>
              </p:ext>
            </p:extLst>
          </p:nvPr>
        </p:nvGraphicFramePr>
        <p:xfrm>
          <a:off x="1989134" y="3325561"/>
          <a:ext cx="8213733" cy="377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D1BBB4AE-059B-4DFC-A7C4-7C8A3EA120C7}"/>
              </a:ext>
            </a:extLst>
          </p:cNvPr>
          <p:cNvSpPr/>
          <p:nvPr/>
        </p:nvSpPr>
        <p:spPr>
          <a:xfrm>
            <a:off x="10018643" y="5592417"/>
            <a:ext cx="1881809" cy="1060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FD64D5-F39F-4010-AA83-C0BAB35E3DC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38" y="5314121"/>
            <a:ext cx="1311965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A501A-5179-4340-8AA9-F22F27B1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562923"/>
            <a:ext cx="10995991" cy="1325563"/>
          </a:xfrm>
        </p:spPr>
        <p:txBody>
          <a:bodyPr>
            <a:normAutofit fontScale="90000"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Música </a:t>
            </a:r>
            <a:r>
              <a:rPr lang="pt-B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Sounds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(São músicas gratuitas oferecidas pela plataforma)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pt-B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D4DE82-264D-476A-90CE-E567A6203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87" y="1907675"/>
            <a:ext cx="3267938" cy="4585199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Clicar onde está escrito </a:t>
            </a:r>
            <a:r>
              <a:rPr lang="pt-BR" sz="1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</a:t>
            </a:r>
            <a:r>
              <a:rPr lang="pt-BR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Sounds</a:t>
            </a:r>
            <a:r>
              <a:rPr lang="pt-BR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(Sons gratuitos)</a:t>
            </a:r>
            <a:r>
              <a:rPr lang="pt-BR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Após isso, escolher o tipo de tema, como por exemplo Dramático.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Clicar no </a:t>
            </a:r>
            <a:r>
              <a:rPr lang="pt-BR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</a:t>
            </a: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ouvir a música e fazer sua escolha, após isso é só clicar em </a:t>
            </a:r>
            <a:r>
              <a:rPr lang="pt-BR" sz="16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(usar). </a:t>
            </a:r>
            <a:endParaRPr lang="pt-BR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812936-0847-4CFD-A992-43F4D8B6B4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8" t="22501" r="1526" b="5000"/>
          <a:stretch>
            <a:fillRect/>
          </a:stretch>
        </p:blipFill>
        <p:spPr bwMode="auto">
          <a:xfrm>
            <a:off x="5057105" y="1985587"/>
            <a:ext cx="6203984" cy="3460957"/>
          </a:xfrm>
          <a:prstGeom prst="rect">
            <a:avLst/>
          </a:prstGeom>
          <a:noFill/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BC5AB0F-C0C3-44ED-9CA5-EA16556112FC}"/>
              </a:ext>
            </a:extLst>
          </p:cNvPr>
          <p:cNvSpPr/>
          <p:nvPr/>
        </p:nvSpPr>
        <p:spPr>
          <a:xfrm>
            <a:off x="10740486" y="4529349"/>
            <a:ext cx="596348" cy="371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83EAED2-CDCA-4CDE-B731-E7FE2A3C0421}"/>
              </a:ext>
            </a:extLst>
          </p:cNvPr>
          <p:cNvSpPr/>
          <p:nvPr/>
        </p:nvSpPr>
        <p:spPr>
          <a:xfrm>
            <a:off x="8804669" y="3612154"/>
            <a:ext cx="1722782" cy="1834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60B6BFA-5FC5-4529-8E0E-A6B07A74DEC0}"/>
              </a:ext>
            </a:extLst>
          </p:cNvPr>
          <p:cNvCxnSpPr/>
          <p:nvPr/>
        </p:nvCxnSpPr>
        <p:spPr>
          <a:xfrm>
            <a:off x="8624751" y="2962405"/>
            <a:ext cx="796788" cy="371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06FAF431-2407-4775-8530-51554846214F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5">
            <a:extLst>
              <a:ext uri="{FF2B5EF4-FFF2-40B4-BE49-F238E27FC236}">
                <a16:creationId xmlns:a16="http://schemas.microsoft.com/office/drawing/2014/main" id="{848ED805-9854-433D-A870-4ABC0C174C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40" y="5305184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07C2E-089A-42B5-AFEE-B61DFDAA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658499"/>
            <a:ext cx="9992139" cy="1325563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Por fim, para regular o som é só utilizar o controle 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deslizante</a:t>
            </a: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alterar o volume da música ( de 0 a 100).  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0A8A9E-1F53-4C49-BCE0-951830F81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0BC101-17BD-4DF7-A3A6-35E7D0070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4645" y="318701"/>
            <a:ext cx="2616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E8D33FF-4202-4ACD-86B9-8588049A7A0D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5">
            <a:extLst>
              <a:ext uri="{FF2B5EF4-FFF2-40B4-BE49-F238E27FC236}">
                <a16:creationId xmlns:a16="http://schemas.microsoft.com/office/drawing/2014/main" id="{E8F570EC-29A1-496F-8A72-53BD38278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40" y="5265651"/>
            <a:ext cx="1513060" cy="1513060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32" y="2374397"/>
            <a:ext cx="6160956" cy="316557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631474" y="3252651"/>
            <a:ext cx="4297680" cy="15152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7040880" y="3004457"/>
            <a:ext cx="339634" cy="5747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8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44BEE-C662-4B46-BBDB-AB0EFF0F2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10515600" cy="48021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Como adicionar narração</a:t>
            </a: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narração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dará ao seu vídeo vida e personalidade!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Você pode encontrar facilmente atores de voz por um custo razoável em Fiverr.com. Normalmente, eles cobram R$ 5 por minuto ou até 100 palavras. 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Porém, uma alternativa é você fazer a narração sozinho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É preciso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verificar se está usando um bom microfone, se está em uma sala silenciosa e sem ecos.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vez importado para o seu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Powtoon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ajuste o volume da voz, alto o suficiente para que você possa ouvi-lo 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claramente. 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B79997-EBB6-45B5-B9B9-19E76F9FDF6C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90EB29D5-62F8-438B-8001-ACD5081736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36" y="5113027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7A7F5A5-0C51-4C43-A606-63E2729AB7B9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0938B536-1694-4952-AA3B-E00B8380C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40" y="5113027"/>
            <a:ext cx="1513060" cy="1513060"/>
          </a:xfr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25" y="1489694"/>
            <a:ext cx="6460671" cy="4548732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H="1">
            <a:off x="8859909" y="5525588"/>
            <a:ext cx="613954" cy="261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814354" y="5335095"/>
            <a:ext cx="522515" cy="216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0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EF6BFB-93D9-4E74-A9DD-B9C924BE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533"/>
            <a:ext cx="10515600" cy="188267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Após aparecerá essa 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imagem</a:t>
            </a: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Clicando em Record (gravar), você poderá gravar a narração para o slide do vídeo, com limite de tempo de 20 segundos. .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Clicando em Upload (baixar), você poderá escolher uma narração em seu computador.  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52BAA4F-32F7-4D8E-AB8B-D78B9BADF0B4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E43A87C9-9EDC-496F-AB32-DD32A331AA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344940"/>
            <a:ext cx="1513060" cy="15130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0" y="3113884"/>
            <a:ext cx="4730895" cy="3512203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 flipV="1">
            <a:off x="1455448" y="4781004"/>
            <a:ext cx="287383" cy="5132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2505909" y="4781003"/>
            <a:ext cx="287383" cy="5132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75816"/>
            <a:ext cx="4372585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F4603F-E127-420C-BC46-A1BB5EF26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243012"/>
            <a:ext cx="10176841" cy="4933382"/>
          </a:xfrm>
        </p:spPr>
        <p:txBody>
          <a:bodyPr/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fim, para sincronizar a narração e a arte, é só usar a linha de sincronização, indicado pela seta.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BCCAA4-6418-4991-B026-CCDDE8D5FC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2186" r="23233" b="5312"/>
          <a:stretch>
            <a:fillRect/>
          </a:stretch>
        </p:blipFill>
        <p:spPr bwMode="auto">
          <a:xfrm>
            <a:off x="2095604" y="1977420"/>
            <a:ext cx="7810292" cy="3747519"/>
          </a:xfrm>
          <a:prstGeom prst="rect">
            <a:avLst/>
          </a:prstGeom>
          <a:noFill/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DA36D7A-EA31-43D9-B488-921EEFB36659}"/>
              </a:ext>
            </a:extLst>
          </p:cNvPr>
          <p:cNvCxnSpPr/>
          <p:nvPr/>
        </p:nvCxnSpPr>
        <p:spPr>
          <a:xfrm>
            <a:off x="1151236" y="5227415"/>
            <a:ext cx="11794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30CF2470-1EF7-4ACE-9448-5BADDB319E9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A74EB12B-E6AE-4F36-BE3D-ED97E6C3EF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344940"/>
            <a:ext cx="1513060" cy="151306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8543109" y="4833257"/>
            <a:ext cx="822960" cy="731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008E0-566B-445A-9905-50A53BEA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36185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fazer o download do seu vídeo?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C3AEA6-F122-40F2-9014-644CA63A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68" y="1915975"/>
            <a:ext cx="9955593" cy="4525464"/>
          </a:xfrm>
        </p:spPr>
        <p:txBody>
          <a:bodyPr/>
          <a:lstStyle/>
          <a:p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Após finalizar </a:t>
            </a:r>
            <a:r>
              <a:rPr lang="pt-PT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seu vídeo</a:t>
            </a: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você poderá salvar e compartilhar. Para tanto clique em</a:t>
            </a:r>
            <a:r>
              <a:rPr lang="pt-PT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</a:t>
            </a:r>
            <a:r>
              <a:rPr lang="pt-PT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(exportar). </a:t>
            </a:r>
            <a:endParaRPr lang="pt-BR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58.jpeg">
            <a:extLst>
              <a:ext uri="{FF2B5EF4-FFF2-40B4-BE49-F238E27FC236}">
                <a16:creationId xmlns:a16="http://schemas.microsoft.com/office/drawing/2014/main" id="{0B4CED1B-E4E5-4DB8-B2A3-DAFB6EE072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7651" y="2858112"/>
            <a:ext cx="7149287" cy="335804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24532026-68F8-4C0A-9D90-556ECB4FE2D0}"/>
              </a:ext>
            </a:extLst>
          </p:cNvPr>
          <p:cNvCxnSpPr/>
          <p:nvPr/>
        </p:nvCxnSpPr>
        <p:spPr>
          <a:xfrm flipH="1">
            <a:off x="9144000" y="2385391"/>
            <a:ext cx="642938" cy="344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676266CF-705C-4CE0-BE1F-AE6EE9284A50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A55B7D86-69B1-4D44-961A-58BCD41826F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344940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AF617D-95DC-4C70-9FC0-4A0E8E2E5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60" y="1381485"/>
            <a:ext cx="3459480" cy="52446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seguinte menu será aberto e você poderá escolher como exportar seu</a:t>
            </a:r>
            <a:r>
              <a:rPr lang="pt-PT" sz="1800" spc="-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Neste tutorial utilizamos as opções grátis que estão disponíveis (YouTube e Facebook). </a:t>
            </a:r>
          </a:p>
          <a:p>
            <a:endParaRPr lang="pt-BR" dirty="0"/>
          </a:p>
        </p:txBody>
      </p:sp>
      <p:pic>
        <p:nvPicPr>
          <p:cNvPr id="4" name="image59.jpeg">
            <a:extLst>
              <a:ext uri="{FF2B5EF4-FFF2-40B4-BE49-F238E27FC236}">
                <a16:creationId xmlns:a16="http://schemas.microsoft.com/office/drawing/2014/main" id="{518456D7-7A24-454D-8DD6-A9710D77F1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8657" y="1477376"/>
            <a:ext cx="6525143" cy="386756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DC042DB-4697-4DA3-BAA0-3EA500B28F8E}"/>
              </a:ext>
            </a:extLst>
          </p:cNvPr>
          <p:cNvSpPr/>
          <p:nvPr/>
        </p:nvSpPr>
        <p:spPr>
          <a:xfrm>
            <a:off x="5547928" y="3610128"/>
            <a:ext cx="768626" cy="7873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BB236A7-AEAC-485D-A88A-993787B66C1D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15A8B8B-E787-456C-848F-ADE8307E5C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344940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818" y="1538243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Recomendamos que você faça o download pelo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pois é um canal fácil de utilizar e de baixar o vídeo para convertê-lo em mp4.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Lembrando que para isso é necessário que seu vídeo esteja no formato Horizontal e, também, que você tenha uma conta no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 poste o vídeo no modo público. 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F621F10F-9B24-4236-89A2-F8E556818F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715" y="5344940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7" y="1233214"/>
            <a:ext cx="5451190" cy="42633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43" y="1233214"/>
            <a:ext cx="4271291" cy="4461778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>
            <a:off x="4598126" y="4114800"/>
            <a:ext cx="1005840" cy="209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10184675" y="2255520"/>
            <a:ext cx="1005840" cy="209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10341429" y="3424915"/>
            <a:ext cx="1005840" cy="209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10358424" y="4219303"/>
            <a:ext cx="1005840" cy="209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5">
            <a:extLst>
              <a:ext uri="{FF2B5EF4-FFF2-40B4-BE49-F238E27FC236}">
                <a16:creationId xmlns:a16="http://schemas.microsoft.com/office/drawing/2014/main" id="{F621F10F-9B24-4236-89A2-F8E556818F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715" y="5344940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D9BA6-FDAD-4BF9-83BB-3E8B572D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852444"/>
            <a:ext cx="3349487" cy="1132371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B51723-388E-49D3-BF84-8199B61B0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88" y="1984815"/>
            <a:ext cx="654326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Apresentar o que é 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Powtoon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Apresentar de que forma 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Powtoon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pode ser útil para você;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Demonstrar como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criar uma conta;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Demonstrar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as principais estruturas para editar e criar um vídeo;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Explicar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como fazer o download do seu vídeo;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Tirar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dúvidas. 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3F5838D-10C4-4950-AF36-0B3F78A972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2225" y="1288732"/>
            <a:ext cx="2888247" cy="250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678F70D-AA10-4221-ABCE-551F6959B927}"/>
              </a:ext>
            </a:extLst>
          </p:cNvPr>
          <p:cNvSpPr/>
          <p:nvPr/>
        </p:nvSpPr>
        <p:spPr>
          <a:xfrm>
            <a:off x="10058400" y="5764696"/>
            <a:ext cx="1815548" cy="834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BB5613-7491-4525-8D4A-1D42C8165B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38" y="5314121"/>
            <a:ext cx="1311965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F0878-2F4F-42D7-94AE-F65BDE03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6" y="784211"/>
            <a:ext cx="9737035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Recapitulando...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Aprendemos a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teoria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sobre: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5283C19-FF62-49BF-8C57-F3EDA52B1443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515BC522-DB25-4584-A579-B35A6002D7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344940"/>
            <a:ext cx="1513060" cy="151306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93225110"/>
              </p:ext>
            </p:extLst>
          </p:nvPr>
        </p:nvGraphicFramePr>
        <p:xfrm>
          <a:off x="2846251" y="2061923"/>
          <a:ext cx="6027783" cy="411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69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DCDBB-75AC-45E0-84D0-36AD81C8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9" y="26683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7000" dirty="0">
                <a:solidFill>
                  <a:srgbClr val="7030A0"/>
                </a:solidFill>
                <a:latin typeface="Arial Black" panose="020B0A04020102020204" pitchFamily="34" charset="0"/>
              </a:rPr>
              <a:t>DÚVIDAS?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924605A-5280-4B25-86A0-FA12047172CA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85F2858E-B478-4703-9CC2-AA5EA9A79C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0" y="5344940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E2C9E6-60F2-4D15-BE13-8FE11D53C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196"/>
            <a:ext cx="10515600" cy="5201739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Coordenação: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Professora Dr. Daniela Meirelles Andrade.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Equipe: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Ana Clara Toledo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Beatriz Li Gonçalves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Camila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Assis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Wellington Azevedo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952D2DF-BEE4-4EE9-A783-26E2390ADBC3}"/>
              </a:ext>
            </a:extLst>
          </p:cNvPr>
          <p:cNvSpPr/>
          <p:nvPr/>
        </p:nvSpPr>
        <p:spPr>
          <a:xfrm>
            <a:off x="9978887" y="5724939"/>
            <a:ext cx="1881809" cy="901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5" y="1584013"/>
            <a:ext cx="4140926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15D87-2519-41E4-800E-2F8E96CE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9332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Queremos conhecer vocês! </a:t>
            </a:r>
            <a:b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Questões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F6F14-C29C-4BFF-BFBA-098A03A21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814"/>
            <a:ext cx="9935817" cy="4351338"/>
          </a:xfrm>
        </p:spPr>
        <p:txBody>
          <a:bodyPr>
            <a:normAutofit fontScale="92500" lnSpcReduction="10000"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Pedimos que vocês se apresentem para nós. Pode ser pelo chat e, aos que se sentirem a vontade, se puderem ligar sua câmera e microfone durante a apresentação. 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Qual é seu nome? </a:t>
            </a:r>
            <a:r>
              <a:rPr lang="pt-BR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Você é estudante da UFLA? Como ficou sabendo do treinamento? Qual sua expectativa para o treinamento? 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Vocês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já conhecem a plataforma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Powtoon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Alguém já utilizou ou tentou utilizá-la?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Vocês já utilizam alguma outra plataforma para edição e criação de vídeos? 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Alguém de vocês já teve alguma experiência com marketing digital? 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que te incentivou a querer participar do treinamento? 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Qual seu objetivo ao participar do treinamento?</a:t>
            </a:r>
          </a:p>
          <a:p>
            <a:pPr algn="just">
              <a:lnSpc>
                <a:spcPct val="150000"/>
              </a:lnSpc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FFED739-A73E-4E37-88AF-F30E9EEFB553}"/>
              </a:ext>
            </a:extLst>
          </p:cNvPr>
          <p:cNvSpPr/>
          <p:nvPr/>
        </p:nvSpPr>
        <p:spPr>
          <a:xfrm>
            <a:off x="9965635" y="5605670"/>
            <a:ext cx="2001078" cy="1113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440B4DED-CF79-48B4-8DC1-187ABB648C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505" y="5205792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3A5B1-02D2-4BD3-BD6E-22DDC4F5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1424608"/>
            <a:ext cx="3273287" cy="9011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</a:t>
            </a:r>
            <a:b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é o </a:t>
            </a:r>
            <a:r>
              <a:rPr lang="pt-BR" sz="27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Powtoon</a:t>
            </a: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42AE81-7772-49EB-B52A-915B111F1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2" y="2325755"/>
            <a:ext cx="2915477" cy="400878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</a:t>
            </a:r>
            <a:r>
              <a:rPr lang="pt-BR" sz="2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plataforma de criação de vídeos online, com várias estruturas, entre elas, planos </a:t>
            </a:r>
            <a:r>
              <a:rPr lang="pt-BR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fundo, textos, personagens, animações, efeitos, figuras, narração, </a:t>
            </a:r>
            <a:r>
              <a:rPr lang="pt-BR" sz="2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músicas, áudios etc</a:t>
            </a:r>
            <a:r>
              <a:rPr lang="pt-BR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D3735FD-C50F-4833-AB47-5F9F6594A903}"/>
              </a:ext>
            </a:extLst>
          </p:cNvPr>
          <p:cNvSpPr/>
          <p:nvPr/>
        </p:nvSpPr>
        <p:spPr>
          <a:xfrm>
            <a:off x="9912626" y="5711687"/>
            <a:ext cx="1974574" cy="86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DDDD2B8F-50DC-442E-9520-13C9FD2169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40" y="5344940"/>
            <a:ext cx="1513060" cy="15130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8309A6E-DED6-4489-93E2-4BFE27495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2" y="1418631"/>
            <a:ext cx="7213353" cy="37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723C9-E873-4A3B-938A-6549668C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9" y="808382"/>
            <a:ext cx="10810461" cy="963666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quais aspectos o </a:t>
            </a:r>
            <a:r>
              <a:rPr lang="pt-BR" sz="27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Powtoon</a:t>
            </a:r>
            <a:r>
              <a:rPr lang="pt-BR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pode ser uma ferramenta útil para você?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A6962-3599-4A10-9E41-D1998E9E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69" y="1976576"/>
            <a:ext cx="1001533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Para apresentar um PITCH (processo seletivo,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 de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uma ideia);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Produção 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conteúdos para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as redes sociais (projetos, núcleos de estudo, centros acadêmicos);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apacitação de suas habilidades diante da </a:t>
            </a:r>
            <a:r>
              <a:rPr lang="pt-BR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tecnologia;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plataforma pode servir como um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hobbie</a:t>
            </a:r>
            <a:r>
              <a:rPr lang="pt-BR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1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Com o início do período remoto, a nossa equipe teve que adaptar suas atividades para o meio virtual, então, nós começamos a produzir nossas aulas em formato de vídeos para divulgarmos nas nossas redes sociais.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4087F40-DB2A-4EB1-82A7-0A121FFFEC3F}"/>
              </a:ext>
            </a:extLst>
          </p:cNvPr>
          <p:cNvSpPr/>
          <p:nvPr/>
        </p:nvSpPr>
        <p:spPr>
          <a:xfrm>
            <a:off x="10018643" y="5844209"/>
            <a:ext cx="1868557" cy="808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5AD6C90C-FF69-4516-A3D6-5B4099DAC7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20" y="5293088"/>
            <a:ext cx="1513060" cy="15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2132</Words>
  <Application>Microsoft Office PowerPoint</Application>
  <PresentationFormat>Widescreen</PresentationFormat>
  <Paragraphs>200</Paragraphs>
  <Slides>62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Elephant</vt:lpstr>
      <vt:lpstr>Symbol</vt:lpstr>
      <vt:lpstr>Times New Roman</vt:lpstr>
      <vt:lpstr>Tema do Office</vt:lpstr>
      <vt:lpstr>PROJETO DE EXTENSÃO EMPREENDEDORISMO NA ESCOLA  APRESENTA: </vt:lpstr>
      <vt:lpstr>Projeto “Empreendedorismo na Escola”</vt:lpstr>
      <vt:lpstr>Apresentação da Equipe </vt:lpstr>
      <vt:lpstr>Etapas do Treinamento Powtoon:</vt:lpstr>
      <vt:lpstr>Etapas do Treinamento – Dia 1</vt:lpstr>
      <vt:lpstr>Objetivos </vt:lpstr>
      <vt:lpstr>Queremos conhecer vocês!  Questões iniciais</vt:lpstr>
      <vt:lpstr>  Apresentação O que é o Powtoon?   </vt:lpstr>
      <vt:lpstr>  Em quais aspectos o Powtoon pode ser uma ferramenta útil para você? </vt:lpstr>
      <vt:lpstr>@naempreendedorismo</vt:lpstr>
      <vt:lpstr>A Dica de Ouro</vt:lpstr>
      <vt:lpstr>Avisos</vt:lpstr>
      <vt:lpstr> Como criar a sua conta? </vt:lpstr>
      <vt:lpstr>Apresentação do PowerPoint</vt:lpstr>
      <vt:lpstr>My Powtoon</vt:lpstr>
      <vt:lpstr>    1) Como editar e co-criar vídeos já padronizados?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2) Como editar e criar vídeos no modo criativo? </vt:lpstr>
      <vt:lpstr>Apresentação do PowerPoint</vt:lpstr>
      <vt:lpstr>Templates</vt:lpstr>
      <vt:lpstr>Apresentação do PowerPoint</vt:lpstr>
      <vt:lpstr>Apresentação do PowerPoint</vt:lpstr>
      <vt:lpstr>Efeitos de transição entre os slides</vt:lpstr>
      <vt:lpstr>     As estruturas: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Edição e efeitos</vt:lpstr>
      <vt:lpstr>Apresentação do PowerPoint</vt:lpstr>
      <vt:lpstr>Apresentação do PowerPoint</vt:lpstr>
      <vt:lpstr>Apresentação do PowerPoint</vt:lpstr>
      <vt:lpstr>Apresentação do PowerPoint</vt:lpstr>
      <vt:lpstr>   3) Como adicionar música? </vt:lpstr>
      <vt:lpstr>Apresentação do PowerPoint</vt:lpstr>
      <vt:lpstr>Apresentação do PowerPoint</vt:lpstr>
      <vt:lpstr>     Música Free Sounds (São músicas gratuitas oferecidas pela plataforma): </vt:lpstr>
      <vt:lpstr>  d) Por fim, para regular o som é só utilizar o controle deslizante, e alterar o volume da música ( de 0 a 100).  </vt:lpstr>
      <vt:lpstr>Apresentação do PowerPoint</vt:lpstr>
      <vt:lpstr>Apresentação do PowerPoint</vt:lpstr>
      <vt:lpstr>Apresentação do PowerPoint</vt:lpstr>
      <vt:lpstr>Apresentação do PowerPoint</vt:lpstr>
      <vt:lpstr>5) Como fazer o download do seu vídeo?</vt:lpstr>
      <vt:lpstr>Apresentação do PowerPoint</vt:lpstr>
      <vt:lpstr>Apresentação do PowerPoint</vt:lpstr>
      <vt:lpstr>Apresentação do PowerPoint</vt:lpstr>
      <vt:lpstr>Recapitulando... Aprendemos a teoria sobre: </vt:lpstr>
      <vt:lpstr>DÚVIDAS?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ASUS</cp:lastModifiedBy>
  <cp:revision>245</cp:revision>
  <dcterms:created xsi:type="dcterms:W3CDTF">2020-07-11T16:48:48Z</dcterms:created>
  <dcterms:modified xsi:type="dcterms:W3CDTF">2020-08-11T03:09:45Z</dcterms:modified>
</cp:coreProperties>
</file>