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&#233;\Meus%20documentos\testes%20sist%20dist%20RN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os&#233;\Meus%20documentos\testes%20sist%20dist%20RN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/>
      <c:lineChart>
        <c:grouping val="standard"/>
        <c:ser>
          <c:idx val="0"/>
          <c:order val="0"/>
          <c:tx>
            <c:strRef>
              <c:f>Plan3!$C$1</c:f>
              <c:strCache>
                <c:ptCount val="1"/>
                <c:pt idx="0">
                  <c:v>tempo total(seg)</c:v>
                </c:pt>
              </c:strCache>
            </c:strRef>
          </c:tx>
          <c:val>
            <c:numRef>
              <c:f>Plan3!$C$2:$C$7</c:f>
              <c:numCache>
                <c:formatCode>General</c:formatCode>
                <c:ptCount val="6"/>
                <c:pt idx="0">
                  <c:v>102</c:v>
                </c:pt>
                <c:pt idx="1">
                  <c:v>55</c:v>
                </c:pt>
                <c:pt idx="2">
                  <c:v>42</c:v>
                </c:pt>
                <c:pt idx="3">
                  <c:v>36</c:v>
                </c:pt>
                <c:pt idx="4">
                  <c:v>32</c:v>
                </c:pt>
                <c:pt idx="5">
                  <c:v>30</c:v>
                </c:pt>
              </c:numCache>
            </c:numRef>
          </c:val>
        </c:ser>
        <c:ser>
          <c:idx val="1"/>
          <c:order val="1"/>
          <c:tx>
            <c:strRef>
              <c:f>Plan3!$D$1</c:f>
              <c:strCache>
                <c:ptCount val="1"/>
                <c:pt idx="0">
                  <c:v>tempo cliente(seg)</c:v>
                </c:pt>
              </c:strCache>
            </c:strRef>
          </c:tx>
          <c:val>
            <c:numRef>
              <c:f>Plan3!$D$2:$D$7</c:f>
              <c:numCache>
                <c:formatCode>General</c:formatCode>
                <c:ptCount val="6"/>
                <c:pt idx="0">
                  <c:v>97</c:v>
                </c:pt>
                <c:pt idx="1">
                  <c:v>49</c:v>
                </c:pt>
                <c:pt idx="2">
                  <c:v>34</c:v>
                </c:pt>
                <c:pt idx="3">
                  <c:v>27</c:v>
                </c:pt>
                <c:pt idx="4">
                  <c:v>22</c:v>
                </c:pt>
                <c:pt idx="5">
                  <c:v>19</c:v>
                </c:pt>
              </c:numCache>
            </c:numRef>
          </c:val>
        </c:ser>
        <c:ser>
          <c:idx val="2"/>
          <c:order val="2"/>
          <c:tx>
            <c:strRef>
              <c:f>Plan3!$E$1</c:f>
              <c:strCache>
                <c:ptCount val="1"/>
                <c:pt idx="0">
                  <c:v>tempo restante(seg)</c:v>
                </c:pt>
              </c:strCache>
            </c:strRef>
          </c:tx>
          <c:val>
            <c:numRef>
              <c:f>Plan3!$E$2:$E$7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9</c:v>
                </c:pt>
                <c:pt idx="4">
                  <c:v>10</c:v>
                </c:pt>
                <c:pt idx="5">
                  <c:v>11</c:v>
                </c:pt>
              </c:numCache>
            </c:numRef>
          </c:val>
        </c:ser>
        <c:marker val="1"/>
        <c:axId val="76174464"/>
        <c:axId val="76176000"/>
      </c:lineChart>
      <c:catAx>
        <c:axId val="76174464"/>
        <c:scaling>
          <c:orientation val="minMax"/>
        </c:scaling>
        <c:axPos val="b"/>
        <c:tickLblPos val="nextTo"/>
        <c:crossAx val="76176000"/>
        <c:crosses val="autoZero"/>
        <c:auto val="1"/>
        <c:lblAlgn val="ctr"/>
        <c:lblOffset val="100"/>
      </c:catAx>
      <c:valAx>
        <c:axId val="76176000"/>
        <c:scaling>
          <c:orientation val="minMax"/>
        </c:scaling>
        <c:axPos val="l"/>
        <c:majorGridlines/>
        <c:numFmt formatCode="General" sourceLinked="1"/>
        <c:tickLblPos val="nextTo"/>
        <c:crossAx val="761744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plotArea>
      <c:layout/>
      <c:lineChart>
        <c:grouping val="standard"/>
        <c:ser>
          <c:idx val="0"/>
          <c:order val="0"/>
          <c:tx>
            <c:strRef>
              <c:f>Plan1!$A$1</c:f>
              <c:strCache>
                <c:ptCount val="1"/>
                <c:pt idx="0">
                  <c:v>target</c:v>
                </c:pt>
              </c:strCache>
            </c:strRef>
          </c:tx>
          <c:marker>
            <c:symbol val="none"/>
          </c:marker>
          <c:val>
            <c:numRef>
              <c:f>Plan1!$A$2:$A$5001</c:f>
              <c:numCache>
                <c:formatCode>General</c:formatCode>
                <c:ptCount val="5000"/>
                <c:pt idx="0">
                  <c:v>1.25663673070232E-3</c:v>
                </c:pt>
                <c:pt idx="1">
                  <c:v>2.51327147700372E-3</c:v>
                </c:pt>
                <c:pt idx="2">
                  <c:v>3.7699022545064145E-3</c:v>
                </c:pt>
                <c:pt idx="3">
                  <c:v>5.0265270788188597E-3</c:v>
                </c:pt>
                <c:pt idx="4">
                  <c:v>6.2831439655589528E-3</c:v>
                </c:pt>
                <c:pt idx="5">
                  <c:v>7.539750930357093E-3</c:v>
                </c:pt>
                <c:pt idx="6">
                  <c:v>8.7963459888593595E-3</c:v>
                </c:pt>
                <c:pt idx="7">
                  <c:v>1.0052927156730599E-2</c:v>
                </c:pt>
                <c:pt idx="8">
                  <c:v>1.1309492449657706E-2</c:v>
                </c:pt>
                <c:pt idx="9">
                  <c:v>1.25660398833526E-2</c:v>
                </c:pt>
                <c:pt idx="10">
                  <c:v>1.3822567473555206E-2</c:v>
                </c:pt>
                <c:pt idx="11">
                  <c:v>1.5079073236037108E-2</c:v>
                </c:pt>
                <c:pt idx="12">
                  <c:v>1.6335555186604105E-2</c:v>
                </c:pt>
                <c:pt idx="13">
                  <c:v>1.7592011341099702E-2</c:v>
                </c:pt>
                <c:pt idx="14">
                  <c:v>1.884843971540812E-2</c:v>
                </c:pt>
                <c:pt idx="15">
                  <c:v>2.0104838325457501E-2</c:v>
                </c:pt>
                <c:pt idx="16">
                  <c:v>2.1361205187223023E-2</c:v>
                </c:pt>
                <c:pt idx="17">
                  <c:v>2.2617538316729725E-2</c:v>
                </c:pt>
                <c:pt idx="18">
                  <c:v>2.3873835730056202E-2</c:v>
                </c:pt>
                <c:pt idx="19">
                  <c:v>2.51300954433374E-2</c:v>
                </c:pt>
                <c:pt idx="20">
                  <c:v>2.6386315472767825E-2</c:v>
                </c:pt>
                <c:pt idx="21">
                  <c:v>2.7642493834604299E-2</c:v>
                </c:pt>
                <c:pt idx="22">
                  <c:v>2.8898628545170002E-2</c:v>
                </c:pt>
                <c:pt idx="23">
                  <c:v>3.0154717620856721E-2</c:v>
                </c:pt>
                <c:pt idx="24">
                  <c:v>3.1410759078128202E-2</c:v>
                </c:pt>
                <c:pt idx="25">
                  <c:v>3.2666750933523697E-2</c:v>
                </c:pt>
                <c:pt idx="26">
                  <c:v>3.3922691203660593E-2</c:v>
                </c:pt>
                <c:pt idx="27">
                  <c:v>3.5178577905237797E-2</c:v>
                </c:pt>
                <c:pt idx="28">
                  <c:v>3.6434409055038697E-2</c:v>
                </c:pt>
                <c:pt idx="29">
                  <c:v>3.769018266993452E-2</c:v>
                </c:pt>
                <c:pt idx="30">
                  <c:v>3.8945896766887297E-2</c:v>
                </c:pt>
                <c:pt idx="31">
                  <c:v>4.0201549362953143E-2</c:v>
                </c:pt>
                <c:pt idx="32">
                  <c:v>4.1457138475285163E-2</c:v>
                </c:pt>
                <c:pt idx="33">
                  <c:v>4.271266212113687E-2</c:v>
                </c:pt>
                <c:pt idx="34">
                  <c:v>4.3968118317864867E-2</c:v>
                </c:pt>
                <c:pt idx="35">
                  <c:v>4.5223505082932582E-2</c:v>
                </c:pt>
                <c:pt idx="36">
                  <c:v>4.6478820433912896E-2</c:v>
                </c:pt>
                <c:pt idx="37">
                  <c:v>4.7734062388491628E-2</c:v>
                </c:pt>
                <c:pt idx="38">
                  <c:v>4.8989228964470201E-2</c:v>
                </c:pt>
                <c:pt idx="39">
                  <c:v>5.0244318179769445E-2</c:v>
                </c:pt>
                <c:pt idx="40">
                  <c:v>5.1499328052432229E-2</c:v>
                </c:pt>
                <c:pt idx="41">
                  <c:v>5.275425660062643E-2</c:v>
                </c:pt>
                <c:pt idx="42">
                  <c:v>5.4009101842648753E-2</c:v>
                </c:pt>
                <c:pt idx="43">
                  <c:v>5.5263861796927098E-2</c:v>
                </c:pt>
                <c:pt idx="44">
                  <c:v>5.6518534482024499E-2</c:v>
                </c:pt>
                <c:pt idx="45">
                  <c:v>5.7773117916641359E-2</c:v>
                </c:pt>
                <c:pt idx="46">
                  <c:v>5.9027610119619128E-2</c:v>
                </c:pt>
                <c:pt idx="47">
                  <c:v>6.0282009109943524E-2</c:v>
                </c:pt>
                <c:pt idx="48">
                  <c:v>6.1536312906747243E-2</c:v>
                </c:pt>
                <c:pt idx="49">
                  <c:v>6.2790519529313346E-2</c:v>
                </c:pt>
                <c:pt idx="50">
                  <c:v>6.4044626997078524E-2</c:v>
                </c:pt>
                <c:pt idx="51">
                  <c:v>6.5298633329635744E-2</c:v>
                </c:pt>
                <c:pt idx="52">
                  <c:v>6.65525365467379E-2</c:v>
                </c:pt>
                <c:pt idx="53">
                  <c:v>6.7806334668300744E-2</c:v>
                </c:pt>
                <c:pt idx="54">
                  <c:v>6.9060025714405823E-2</c:v>
                </c:pt>
                <c:pt idx="55">
                  <c:v>7.0313607705303857E-2</c:v>
                </c:pt>
                <c:pt idx="56">
                  <c:v>7.1567078661417566E-2</c:v>
                </c:pt>
                <c:pt idx="57">
                  <c:v>7.2820436603345751E-2</c:v>
                </c:pt>
                <c:pt idx="58">
                  <c:v>7.4073679551864599E-2</c:v>
                </c:pt>
                <c:pt idx="59">
                  <c:v>7.5326805527932694E-2</c:v>
                </c:pt>
                <c:pt idx="60">
                  <c:v>7.6579812552693E-2</c:v>
                </c:pt>
                <c:pt idx="61">
                  <c:v>7.783269864747655E-2</c:v>
                </c:pt>
                <c:pt idx="62">
                  <c:v>7.9085461833804938E-2</c:v>
                </c:pt>
                <c:pt idx="63">
                  <c:v>8.0338100133394208E-2</c:v>
                </c:pt>
                <c:pt idx="64">
                  <c:v>8.1590611568157501E-2</c:v>
                </c:pt>
                <c:pt idx="65">
                  <c:v>8.284299416020828E-2</c:v>
                </c:pt>
                <c:pt idx="66">
                  <c:v>8.4095245931863738E-2</c:v>
                </c:pt>
                <c:pt idx="67">
                  <c:v>8.5347364905646955E-2</c:v>
                </c:pt>
                <c:pt idx="68">
                  <c:v>8.6599349104291526E-2</c:v>
                </c:pt>
                <c:pt idx="69">
                  <c:v>8.7851196550743152E-2</c:v>
                </c:pt>
                <c:pt idx="70">
                  <c:v>8.9102905268164223E-2</c:v>
                </c:pt>
                <c:pt idx="71">
                  <c:v>9.0354473279935524E-2</c:v>
                </c:pt>
                <c:pt idx="72">
                  <c:v>9.1605898609660591E-2</c:v>
                </c:pt>
                <c:pt idx="73">
                  <c:v>9.2857179281167795E-2</c:v>
                </c:pt>
                <c:pt idx="74">
                  <c:v>9.4108313318514297E-2</c:v>
                </c:pt>
                <c:pt idx="75">
                  <c:v>9.5359298745988627E-2</c:v>
                </c:pt>
                <c:pt idx="76">
                  <c:v>9.6610133588114003E-2</c:v>
                </c:pt>
                <c:pt idx="77">
                  <c:v>9.7860815869651507E-2</c:v>
                </c:pt>
                <c:pt idx="78">
                  <c:v>9.911134361560317E-2</c:v>
                </c:pt>
                <c:pt idx="79">
                  <c:v>0.10036171485121408</c:v>
                </c:pt>
                <c:pt idx="80">
                  <c:v>0.10161192760197904</c:v>
                </c:pt>
                <c:pt idx="81">
                  <c:v>0.102861979893641</c:v>
                </c:pt>
                <c:pt idx="82">
                  <c:v>0.104111869752196</c:v>
                </c:pt>
                <c:pt idx="83">
                  <c:v>0.105361595203898</c:v>
                </c:pt>
                <c:pt idx="84">
                  <c:v>0.10661115427525912</c:v>
                </c:pt>
                <c:pt idx="85">
                  <c:v>0.10786054499305604</c:v>
                </c:pt>
                <c:pt idx="86">
                  <c:v>0.10910976538433002</c:v>
                </c:pt>
                <c:pt idx="87">
                  <c:v>0.11035881347639095</c:v>
                </c:pt>
                <c:pt idx="88">
                  <c:v>0.11160768729682198</c:v>
                </c:pt>
                <c:pt idx="89">
                  <c:v>0.112856384873481</c:v>
                </c:pt>
                <c:pt idx="90">
                  <c:v>0.11410490423450402</c:v>
                </c:pt>
                <c:pt idx="91">
                  <c:v>0.11535324340830802</c:v>
                </c:pt>
                <c:pt idx="92">
                  <c:v>0.11660140042359504</c:v>
                </c:pt>
                <c:pt idx="93">
                  <c:v>0.11784937330935494</c:v>
                </c:pt>
                <c:pt idx="94">
                  <c:v>0.119097160094869</c:v>
                </c:pt>
                <c:pt idx="95">
                  <c:v>0.120344758809711</c:v>
                </c:pt>
                <c:pt idx="96">
                  <c:v>0.12159216748375208</c:v>
                </c:pt>
                <c:pt idx="97">
                  <c:v>0.12283938414716396</c:v>
                </c:pt>
                <c:pt idx="98">
                  <c:v>0.12408640683042102</c:v>
                </c:pt>
                <c:pt idx="99">
                  <c:v>0.12533323356430409</c:v>
                </c:pt>
                <c:pt idx="100">
                  <c:v>0.12657986237990393</c:v>
                </c:pt>
                <c:pt idx="101">
                  <c:v>0.127826291308623</c:v>
                </c:pt>
                <c:pt idx="102">
                  <c:v>0.12907251838218092</c:v>
                </c:pt>
                <c:pt idx="103">
                  <c:v>0.130318541632614</c:v>
                </c:pt>
                <c:pt idx="104">
                  <c:v>0.13156435909228209</c:v>
                </c:pt>
                <c:pt idx="105">
                  <c:v>0.132809968793869</c:v>
                </c:pt>
                <c:pt idx="106">
                  <c:v>0.13405536877038701</c:v>
                </c:pt>
                <c:pt idx="107">
                  <c:v>0.1353005570551799</c:v>
                </c:pt>
                <c:pt idx="108">
                  <c:v>0.13654553168192507</c:v>
                </c:pt>
                <c:pt idx="109">
                  <c:v>0.13779029068463799</c:v>
                </c:pt>
                <c:pt idx="110">
                  <c:v>0.13903483209767309</c:v>
                </c:pt>
                <c:pt idx="111">
                  <c:v>0.14027915395573101</c:v>
                </c:pt>
                <c:pt idx="112">
                  <c:v>0.14152325429385793</c:v>
                </c:pt>
                <c:pt idx="113">
                  <c:v>0.14276713114744821</c:v>
                </c:pt>
                <c:pt idx="114">
                  <c:v>0.14401078255225216</c:v>
                </c:pt>
                <c:pt idx="115">
                  <c:v>0.14525420654437213</c:v>
                </c:pt>
                <c:pt idx="116">
                  <c:v>0.14649740116027418</c:v>
                </c:pt>
                <c:pt idx="117">
                  <c:v>0.14774036443678312</c:v>
                </c:pt>
                <c:pt idx="118">
                  <c:v>0.1489830944110912</c:v>
                </c:pt>
                <c:pt idx="119">
                  <c:v>0.15022558912075701</c:v>
                </c:pt>
                <c:pt idx="120">
                  <c:v>0.15146784660371199</c:v>
                </c:pt>
                <c:pt idx="121">
                  <c:v>0.15270986489826313</c:v>
                </c:pt>
                <c:pt idx="122">
                  <c:v>0.15395164204309209</c:v>
                </c:pt>
                <c:pt idx="123">
                  <c:v>0.15519317607726613</c:v>
                </c:pt>
                <c:pt idx="124">
                  <c:v>0.1564344650402302</c:v>
                </c:pt>
                <c:pt idx="125">
                  <c:v>0.157675506971822</c:v>
                </c:pt>
                <c:pt idx="126">
                  <c:v>0.15891629991226625</c:v>
                </c:pt>
                <c:pt idx="127">
                  <c:v>0.16015684190218091</c:v>
                </c:pt>
                <c:pt idx="128">
                  <c:v>0.16139713098258199</c:v>
                </c:pt>
                <c:pt idx="129">
                  <c:v>0.162637165194883</c:v>
                </c:pt>
                <c:pt idx="130">
                  <c:v>0.16387694258090099</c:v>
                </c:pt>
                <c:pt idx="131">
                  <c:v>0.16511646118285808</c:v>
                </c:pt>
                <c:pt idx="132">
                  <c:v>0.16635571904338392</c:v>
                </c:pt>
                <c:pt idx="133">
                  <c:v>0.16759471420552391</c:v>
                </c:pt>
                <c:pt idx="134">
                  <c:v>0.16883344471273312</c:v>
                </c:pt>
                <c:pt idx="135">
                  <c:v>0.17007190860888885</c:v>
                </c:pt>
                <c:pt idx="136">
                  <c:v>0.171310103938286</c:v>
                </c:pt>
                <c:pt idx="137">
                  <c:v>0.17254802874564601</c:v>
                </c:pt>
                <c:pt idx="138">
                  <c:v>0.17378568107611708</c:v>
                </c:pt>
                <c:pt idx="139">
                  <c:v>0.17502305897527601</c:v>
                </c:pt>
                <c:pt idx="140">
                  <c:v>0.17626016048913412</c:v>
                </c:pt>
                <c:pt idx="141">
                  <c:v>0.17749698366414113</c:v>
                </c:pt>
                <c:pt idx="142">
                  <c:v>0.17873352654718308</c:v>
                </c:pt>
                <c:pt idx="143">
                  <c:v>0.17996978718558909</c:v>
                </c:pt>
                <c:pt idx="144">
                  <c:v>0.18120576362713708</c:v>
                </c:pt>
                <c:pt idx="145">
                  <c:v>0.18244145392005012</c:v>
                </c:pt>
                <c:pt idx="146">
                  <c:v>0.18367685611300397</c:v>
                </c:pt>
                <c:pt idx="147">
                  <c:v>0.18491196825513209</c:v>
                </c:pt>
                <c:pt idx="148">
                  <c:v>0.18614678839602217</c:v>
                </c:pt>
                <c:pt idx="149">
                  <c:v>0.18738131458572413</c:v>
                </c:pt>
                <c:pt idx="150">
                  <c:v>0.18861554487475399</c:v>
                </c:pt>
                <c:pt idx="151">
                  <c:v>0.18984947731409313</c:v>
                </c:pt>
                <c:pt idx="152">
                  <c:v>0.19108310995519401</c:v>
                </c:pt>
                <c:pt idx="153">
                  <c:v>0.19231644084998209</c:v>
                </c:pt>
                <c:pt idx="154">
                  <c:v>0.19354946805086012</c:v>
                </c:pt>
                <c:pt idx="155">
                  <c:v>0.19478218961070801</c:v>
                </c:pt>
                <c:pt idx="156">
                  <c:v>0.19601460358289313</c:v>
                </c:pt>
                <c:pt idx="157">
                  <c:v>0.19724670802126212</c:v>
                </c:pt>
                <c:pt idx="158">
                  <c:v>0.19847850098015693</c:v>
                </c:pt>
                <c:pt idx="159">
                  <c:v>0.19970998051440716</c:v>
                </c:pt>
                <c:pt idx="160">
                  <c:v>0.20094114467933713</c:v>
                </c:pt>
                <c:pt idx="161">
                  <c:v>0.202171991530773</c:v>
                </c:pt>
                <c:pt idx="162">
                  <c:v>0.20340251912503801</c:v>
                </c:pt>
                <c:pt idx="163">
                  <c:v>0.204632725518962</c:v>
                </c:pt>
                <c:pt idx="164">
                  <c:v>0.20586260876988097</c:v>
                </c:pt>
                <c:pt idx="165">
                  <c:v>0.207092166935641</c:v>
                </c:pt>
                <c:pt idx="166">
                  <c:v>0.20832139807460201</c:v>
                </c:pt>
                <c:pt idx="167">
                  <c:v>0.20955030024564</c:v>
                </c:pt>
                <c:pt idx="168">
                  <c:v>0.210778871508151</c:v>
                </c:pt>
                <c:pt idx="169">
                  <c:v>0.21200710992205399</c:v>
                </c:pt>
                <c:pt idx="170">
                  <c:v>0.2132350135477922</c:v>
                </c:pt>
                <c:pt idx="171">
                  <c:v>0.2144625804463382</c:v>
                </c:pt>
                <c:pt idx="172">
                  <c:v>0.21568980867919599</c:v>
                </c:pt>
                <c:pt idx="173">
                  <c:v>0.21691669630840513</c:v>
                </c:pt>
                <c:pt idx="174">
                  <c:v>0.21814324139654209</c:v>
                </c:pt>
                <c:pt idx="175">
                  <c:v>0.2193694420067252</c:v>
                </c:pt>
                <c:pt idx="176">
                  <c:v>0.220595296202617</c:v>
                </c:pt>
                <c:pt idx="177">
                  <c:v>0.221820802048425</c:v>
                </c:pt>
                <c:pt idx="178">
                  <c:v>0.223045957608909</c:v>
                </c:pt>
                <c:pt idx="179">
                  <c:v>0.22427076094938092</c:v>
                </c:pt>
                <c:pt idx="180">
                  <c:v>0.22549521013570908</c:v>
                </c:pt>
                <c:pt idx="181">
                  <c:v>0.22671930323432113</c:v>
                </c:pt>
                <c:pt idx="182">
                  <c:v>0.22794303831220716</c:v>
                </c:pt>
                <c:pt idx="183">
                  <c:v>0.22916641343692212</c:v>
                </c:pt>
                <c:pt idx="184">
                  <c:v>0.2303894266765899</c:v>
                </c:pt>
                <c:pt idx="185">
                  <c:v>0.231612076099906</c:v>
                </c:pt>
                <c:pt idx="186">
                  <c:v>0.23283435977613909</c:v>
                </c:pt>
                <c:pt idx="187">
                  <c:v>0.23405627577513799</c:v>
                </c:pt>
                <c:pt idx="188">
                  <c:v>0.23527782216732909</c:v>
                </c:pt>
                <c:pt idx="189">
                  <c:v>0.23649899702372412</c:v>
                </c:pt>
                <c:pt idx="190">
                  <c:v>0.23771979841592217</c:v>
                </c:pt>
                <c:pt idx="191">
                  <c:v>0.23894022441611007</c:v>
                </c:pt>
                <c:pt idx="192">
                  <c:v>0.24016027309706908</c:v>
                </c:pt>
                <c:pt idx="193">
                  <c:v>0.24137994253217712</c:v>
                </c:pt>
                <c:pt idx="194">
                  <c:v>0.24259923079540718</c:v>
                </c:pt>
                <c:pt idx="195">
                  <c:v>0.24381813596133817</c:v>
                </c:pt>
                <c:pt idx="196">
                  <c:v>0.24503665610515199</c:v>
                </c:pt>
                <c:pt idx="197">
                  <c:v>0.24625478930263908</c:v>
                </c:pt>
                <c:pt idx="198">
                  <c:v>0.24747253363020208</c:v>
                </c:pt>
                <c:pt idx="199">
                  <c:v>0.24868988716485399</c:v>
                </c:pt>
                <c:pt idx="200">
                  <c:v>0.24990684798423013</c:v>
                </c:pt>
                <c:pt idx="201">
                  <c:v>0.25112341416658085</c:v>
                </c:pt>
                <c:pt idx="202">
                  <c:v>0.25233958379078397</c:v>
                </c:pt>
                <c:pt idx="203">
                  <c:v>0.25355535493633974</c:v>
                </c:pt>
                <c:pt idx="204">
                  <c:v>0.25477072568338199</c:v>
                </c:pt>
                <c:pt idx="205">
                  <c:v>0.25598569411267225</c:v>
                </c:pt>
                <c:pt idx="206">
                  <c:v>0.257200258305611</c:v>
                </c:pt>
                <c:pt idx="207">
                  <c:v>0.25841441634423418</c:v>
                </c:pt>
                <c:pt idx="208">
                  <c:v>0.25962816631122215</c:v>
                </c:pt>
                <c:pt idx="209">
                  <c:v>0.26084150628989616</c:v>
                </c:pt>
                <c:pt idx="210">
                  <c:v>0.26205443436422898</c:v>
                </c:pt>
                <c:pt idx="211">
                  <c:v>0.26326694861883981</c:v>
                </c:pt>
                <c:pt idx="212">
                  <c:v>0.26447904713900416</c:v>
                </c:pt>
                <c:pt idx="213">
                  <c:v>0.26569072801065202</c:v>
                </c:pt>
                <c:pt idx="214">
                  <c:v>0.26690198932037518</c:v>
                </c:pt>
                <c:pt idx="215">
                  <c:v>0.26811282915542617</c:v>
                </c:pt>
                <c:pt idx="216">
                  <c:v>0.269323245603723</c:v>
                </c:pt>
                <c:pt idx="217">
                  <c:v>0.27053323675385299</c:v>
                </c:pt>
                <c:pt idx="218">
                  <c:v>0.271742800695076</c:v>
                </c:pt>
                <c:pt idx="219">
                  <c:v>0.272951935517325</c:v>
                </c:pt>
                <c:pt idx="220">
                  <c:v>0.27416063931121015</c:v>
                </c:pt>
                <c:pt idx="221">
                  <c:v>0.27536891016802417</c:v>
                </c:pt>
                <c:pt idx="222">
                  <c:v>0.27657674617974326</c:v>
                </c:pt>
                <c:pt idx="223">
                  <c:v>0.27778414543902702</c:v>
                </c:pt>
                <c:pt idx="224">
                  <c:v>0.278991106039229</c:v>
                </c:pt>
                <c:pt idx="225">
                  <c:v>0.28019762607439286</c:v>
                </c:pt>
                <c:pt idx="226">
                  <c:v>0.28140370363926026</c:v>
                </c:pt>
                <c:pt idx="227">
                  <c:v>0.28260933682926798</c:v>
                </c:pt>
                <c:pt idx="228">
                  <c:v>0.28381452374055832</c:v>
                </c:pt>
                <c:pt idx="229">
                  <c:v>0.28501926246997616</c:v>
                </c:pt>
                <c:pt idx="230">
                  <c:v>0.28622355111507408</c:v>
                </c:pt>
                <c:pt idx="231">
                  <c:v>0.28742738777411636</c:v>
                </c:pt>
                <c:pt idx="232">
                  <c:v>0.28863077054608</c:v>
                </c:pt>
                <c:pt idx="233">
                  <c:v>0.28983369753066124</c:v>
                </c:pt>
                <c:pt idx="234">
                  <c:v>0.29103616682827116</c:v>
                </c:pt>
                <c:pt idx="235">
                  <c:v>0.29223817654004902</c:v>
                </c:pt>
                <c:pt idx="236">
                  <c:v>0.29343972476785718</c:v>
                </c:pt>
                <c:pt idx="237">
                  <c:v>0.29464080961428624</c:v>
                </c:pt>
                <c:pt idx="238">
                  <c:v>0.29584142918265932</c:v>
                </c:pt>
                <c:pt idx="239">
                  <c:v>0.29704158157703398</c:v>
                </c:pt>
                <c:pt idx="240">
                  <c:v>0.29824126490220698</c:v>
                </c:pt>
                <c:pt idx="241">
                  <c:v>0.29944047726371426</c:v>
                </c:pt>
                <c:pt idx="242">
                  <c:v>0.30063921676783401</c:v>
                </c:pt>
                <c:pt idx="243">
                  <c:v>0.30183748152159501</c:v>
                </c:pt>
                <c:pt idx="244">
                  <c:v>0.30303526963277316</c:v>
                </c:pt>
                <c:pt idx="245">
                  <c:v>0.30423257920989832</c:v>
                </c:pt>
                <c:pt idx="246">
                  <c:v>0.30542940836225241</c:v>
                </c:pt>
                <c:pt idx="247">
                  <c:v>0.30662575519988133</c:v>
                </c:pt>
                <c:pt idx="248">
                  <c:v>0.30782161783359024</c:v>
                </c:pt>
                <c:pt idx="249">
                  <c:v>0.30901699437494751</c:v>
                </c:pt>
                <c:pt idx="250">
                  <c:v>0.31021188293628998</c:v>
                </c:pt>
                <c:pt idx="251">
                  <c:v>0.31140628163072825</c:v>
                </c:pt>
                <c:pt idx="252">
                  <c:v>0.31260018857214117</c:v>
                </c:pt>
                <c:pt idx="253">
                  <c:v>0.31379360187518701</c:v>
                </c:pt>
                <c:pt idx="254">
                  <c:v>0.31498651965530433</c:v>
                </c:pt>
                <c:pt idx="255">
                  <c:v>0.31617894002871316</c:v>
                </c:pt>
                <c:pt idx="256">
                  <c:v>0.31737086111241758</c:v>
                </c:pt>
                <c:pt idx="257">
                  <c:v>0.31856228102421241</c:v>
                </c:pt>
                <c:pt idx="258">
                  <c:v>0.31975319788268336</c:v>
                </c:pt>
                <c:pt idx="259">
                  <c:v>0.32094360980720926</c:v>
                </c:pt>
                <c:pt idx="260">
                  <c:v>0.32213351491796816</c:v>
                </c:pt>
                <c:pt idx="261">
                  <c:v>0.32332291133593644</c:v>
                </c:pt>
                <c:pt idx="262">
                  <c:v>0.32451179718289541</c:v>
                </c:pt>
                <c:pt idx="263">
                  <c:v>0.32570017058143202</c:v>
                </c:pt>
                <c:pt idx="264">
                  <c:v>0.32688802965494251</c:v>
                </c:pt>
                <c:pt idx="265">
                  <c:v>0.32807537252763425</c:v>
                </c:pt>
                <c:pt idx="266">
                  <c:v>0.32926219732453332</c:v>
                </c:pt>
                <c:pt idx="267">
                  <c:v>0.33044850217147825</c:v>
                </c:pt>
                <c:pt idx="268">
                  <c:v>0.33163428519513416</c:v>
                </c:pt>
                <c:pt idx="269">
                  <c:v>0.33281954452298618</c:v>
                </c:pt>
                <c:pt idx="270">
                  <c:v>0.33400427828334933</c:v>
                </c:pt>
                <c:pt idx="271">
                  <c:v>0.33518848460536632</c:v>
                </c:pt>
                <c:pt idx="272">
                  <c:v>0.33637216161901451</c:v>
                </c:pt>
                <c:pt idx="273">
                  <c:v>0.33755530745510498</c:v>
                </c:pt>
                <c:pt idx="274">
                  <c:v>0.33873792024529098</c:v>
                </c:pt>
                <c:pt idx="275">
                  <c:v>0.33991999812206447</c:v>
                </c:pt>
                <c:pt idx="276">
                  <c:v>0.34110153921876202</c:v>
                </c:pt>
                <c:pt idx="277">
                  <c:v>0.34228254166957117</c:v>
                </c:pt>
                <c:pt idx="278">
                  <c:v>0.34346300360952597</c:v>
                </c:pt>
                <c:pt idx="279">
                  <c:v>0.34464292317451717</c:v>
                </c:pt>
                <c:pt idx="280">
                  <c:v>0.34582229850128898</c:v>
                </c:pt>
                <c:pt idx="281">
                  <c:v>0.34700112772744918</c:v>
                </c:pt>
                <c:pt idx="282">
                  <c:v>0.34817940899146416</c:v>
                </c:pt>
                <c:pt idx="283">
                  <c:v>0.34935714043266602</c:v>
                </c:pt>
                <c:pt idx="284">
                  <c:v>0.35053432019125802</c:v>
                </c:pt>
                <c:pt idx="285">
                  <c:v>0.35171094640831185</c:v>
                </c:pt>
                <c:pt idx="286">
                  <c:v>0.35288701722577426</c:v>
                </c:pt>
                <c:pt idx="287">
                  <c:v>0.35406253078646915</c:v>
                </c:pt>
                <c:pt idx="288">
                  <c:v>0.35523748523409798</c:v>
                </c:pt>
                <c:pt idx="289">
                  <c:v>0.35641187871325025</c:v>
                </c:pt>
                <c:pt idx="290">
                  <c:v>0.35758570936939732</c:v>
                </c:pt>
                <c:pt idx="291">
                  <c:v>0.35875897534889933</c:v>
                </c:pt>
                <c:pt idx="292">
                  <c:v>0.35993167479901017</c:v>
                </c:pt>
                <c:pt idx="293">
                  <c:v>0.36110380586787733</c:v>
                </c:pt>
                <c:pt idx="294">
                  <c:v>0.36227536670454524</c:v>
                </c:pt>
                <c:pt idx="295">
                  <c:v>0.36344635545895998</c:v>
                </c:pt>
                <c:pt idx="296">
                  <c:v>0.36461677028197126</c:v>
                </c:pt>
                <c:pt idx="297">
                  <c:v>0.36578660932533225</c:v>
                </c:pt>
                <c:pt idx="298">
                  <c:v>0.36695587074170916</c:v>
                </c:pt>
                <c:pt idx="299">
                  <c:v>0.36812455268467725</c:v>
                </c:pt>
                <c:pt idx="300">
                  <c:v>0.36929265330873001</c:v>
                </c:pt>
                <c:pt idx="301">
                  <c:v>0.3704601707692754</c:v>
                </c:pt>
                <c:pt idx="302">
                  <c:v>0.37162710322264547</c:v>
                </c:pt>
                <c:pt idx="303">
                  <c:v>0.37279344882609283</c:v>
                </c:pt>
                <c:pt idx="304">
                  <c:v>0.37395920573780039</c:v>
                </c:pt>
                <c:pt idx="305">
                  <c:v>0.37512437211687732</c:v>
                </c:pt>
                <c:pt idx="306">
                  <c:v>0.37628894612336816</c:v>
                </c:pt>
                <c:pt idx="307">
                  <c:v>0.37745292591825047</c:v>
                </c:pt>
                <c:pt idx="308">
                  <c:v>0.3786163096634424</c:v>
                </c:pt>
                <c:pt idx="309">
                  <c:v>0.37977909552180117</c:v>
                </c:pt>
                <c:pt idx="310">
                  <c:v>0.38094128165712898</c:v>
                </c:pt>
                <c:pt idx="311">
                  <c:v>0.38210286623417733</c:v>
                </c:pt>
                <c:pt idx="312">
                  <c:v>0.38326384741864317</c:v>
                </c:pt>
                <c:pt idx="313">
                  <c:v>0.38442422337718041</c:v>
                </c:pt>
                <c:pt idx="314">
                  <c:v>0.38558399227739626</c:v>
                </c:pt>
                <c:pt idx="315">
                  <c:v>0.38674315228785716</c:v>
                </c:pt>
                <c:pt idx="316">
                  <c:v>0.38790170157809217</c:v>
                </c:pt>
                <c:pt idx="317">
                  <c:v>0.38905963831859308</c:v>
                </c:pt>
                <c:pt idx="318">
                  <c:v>0.3902169606808194</c:v>
                </c:pt>
                <c:pt idx="319">
                  <c:v>0.39137366683720243</c:v>
                </c:pt>
                <c:pt idx="320">
                  <c:v>0.39252975496114317</c:v>
                </c:pt>
                <c:pt idx="321">
                  <c:v>0.39368522322702326</c:v>
                </c:pt>
                <c:pt idx="322">
                  <c:v>0.39484006981019826</c:v>
                </c:pt>
                <c:pt idx="323">
                  <c:v>0.39599429288700932</c:v>
                </c:pt>
                <c:pt idx="324">
                  <c:v>0.39714789063478018</c:v>
                </c:pt>
                <c:pt idx="325">
                  <c:v>0.39830086123182251</c:v>
                </c:pt>
                <c:pt idx="326">
                  <c:v>0.39945320285743824</c:v>
                </c:pt>
                <c:pt idx="327">
                  <c:v>0.40060491369192208</c:v>
                </c:pt>
                <c:pt idx="328">
                  <c:v>0.40175599191656702</c:v>
                </c:pt>
                <c:pt idx="329">
                  <c:v>0.40290643571366236</c:v>
                </c:pt>
                <c:pt idx="330">
                  <c:v>0.40405624326650008</c:v>
                </c:pt>
                <c:pt idx="331">
                  <c:v>0.40520541275937799</c:v>
                </c:pt>
                <c:pt idx="332">
                  <c:v>0.40635394237759898</c:v>
                </c:pt>
                <c:pt idx="333">
                  <c:v>0.40750183030748016</c:v>
                </c:pt>
                <c:pt idx="334">
                  <c:v>0.40864907473634893</c:v>
                </c:pt>
                <c:pt idx="335">
                  <c:v>0.40979567385254917</c:v>
                </c:pt>
                <c:pt idx="336">
                  <c:v>0.41094162584544436</c:v>
                </c:pt>
                <c:pt idx="337">
                  <c:v>0.41208692890542126</c:v>
                </c:pt>
                <c:pt idx="338">
                  <c:v>0.41323158122388798</c:v>
                </c:pt>
                <c:pt idx="339">
                  <c:v>0.41437558099328425</c:v>
                </c:pt>
                <c:pt idx="340">
                  <c:v>0.41551892640707616</c:v>
                </c:pt>
                <c:pt idx="341">
                  <c:v>0.41666161565976717</c:v>
                </c:pt>
                <c:pt idx="342">
                  <c:v>0.41780364694689498</c:v>
                </c:pt>
                <c:pt idx="343">
                  <c:v>0.41894501846503385</c:v>
                </c:pt>
                <c:pt idx="344">
                  <c:v>0.42008572841180608</c:v>
                </c:pt>
                <c:pt idx="345">
                  <c:v>0.42122577498587233</c:v>
                </c:pt>
                <c:pt idx="346">
                  <c:v>0.42236515638694316</c:v>
                </c:pt>
                <c:pt idx="347">
                  <c:v>0.42350387081578117</c:v>
                </c:pt>
                <c:pt idx="348">
                  <c:v>0.42464191647420102</c:v>
                </c:pt>
                <c:pt idx="349">
                  <c:v>0.42577929156507216</c:v>
                </c:pt>
                <c:pt idx="350">
                  <c:v>0.42691599429232524</c:v>
                </c:pt>
                <c:pt idx="351">
                  <c:v>0.42805202286095018</c:v>
                </c:pt>
                <c:pt idx="352">
                  <c:v>0.42918737547700325</c:v>
                </c:pt>
                <c:pt idx="353">
                  <c:v>0.4303220503476084</c:v>
                </c:pt>
                <c:pt idx="354">
                  <c:v>0.43145604568095824</c:v>
                </c:pt>
                <c:pt idx="355">
                  <c:v>0.43258935968632001</c:v>
                </c:pt>
                <c:pt idx="356">
                  <c:v>0.43372199057403615</c:v>
                </c:pt>
                <c:pt idx="357">
                  <c:v>0.43485393655552801</c:v>
                </c:pt>
                <c:pt idx="358">
                  <c:v>0.43598519584329726</c:v>
                </c:pt>
                <c:pt idx="359">
                  <c:v>0.43711576665093216</c:v>
                </c:pt>
                <c:pt idx="360">
                  <c:v>0.43824564719310699</c:v>
                </c:pt>
                <c:pt idx="361">
                  <c:v>0.43937483568558633</c:v>
                </c:pt>
                <c:pt idx="362">
                  <c:v>0.44050333034522599</c:v>
                </c:pt>
                <c:pt idx="363">
                  <c:v>0.441631129389981</c:v>
                </c:pt>
                <c:pt idx="364">
                  <c:v>0.442758231038901</c:v>
                </c:pt>
                <c:pt idx="365">
                  <c:v>0.44388463351214036</c:v>
                </c:pt>
                <c:pt idx="366">
                  <c:v>0.44501033503095316</c:v>
                </c:pt>
                <c:pt idx="367">
                  <c:v>0.44613533381770493</c:v>
                </c:pt>
                <c:pt idx="368">
                  <c:v>0.44725962809587</c:v>
                </c:pt>
                <c:pt idx="369">
                  <c:v>0.44838321609003201</c:v>
                </c:pt>
                <c:pt idx="370">
                  <c:v>0.44950609602589298</c:v>
                </c:pt>
                <c:pt idx="371">
                  <c:v>0.45062826613027324</c:v>
                </c:pt>
                <c:pt idx="372">
                  <c:v>0.45174972463111074</c:v>
                </c:pt>
                <c:pt idx="373">
                  <c:v>0.45287046975747247</c:v>
                </c:pt>
                <c:pt idx="374">
                  <c:v>0.45399049973954636</c:v>
                </c:pt>
                <c:pt idx="375">
                  <c:v>0.45510981280865298</c:v>
                </c:pt>
                <c:pt idx="376">
                  <c:v>0.45622840719724533</c:v>
                </c:pt>
                <c:pt idx="377">
                  <c:v>0.45734628113890824</c:v>
                </c:pt>
                <c:pt idx="378">
                  <c:v>0.45846343286836699</c:v>
                </c:pt>
                <c:pt idx="379">
                  <c:v>0.45957986062148698</c:v>
                </c:pt>
                <c:pt idx="380">
                  <c:v>0.460695562635277</c:v>
                </c:pt>
                <c:pt idx="381">
                  <c:v>0.46181053714788933</c:v>
                </c:pt>
                <c:pt idx="382">
                  <c:v>0.46292478239862833</c:v>
                </c:pt>
                <c:pt idx="383">
                  <c:v>0.46403829662794815</c:v>
                </c:pt>
                <c:pt idx="384">
                  <c:v>0.46515107807745798</c:v>
                </c:pt>
                <c:pt idx="385">
                  <c:v>0.466263124989924</c:v>
                </c:pt>
                <c:pt idx="386">
                  <c:v>0.46737443560927333</c:v>
                </c:pt>
                <c:pt idx="387">
                  <c:v>0.46848500818059302</c:v>
                </c:pt>
                <c:pt idx="388">
                  <c:v>0.46959484095013793</c:v>
                </c:pt>
                <c:pt idx="389">
                  <c:v>0.47070393216533185</c:v>
                </c:pt>
                <c:pt idx="390">
                  <c:v>0.47181228007476833</c:v>
                </c:pt>
                <c:pt idx="391">
                  <c:v>0.47291988292821224</c:v>
                </c:pt>
                <c:pt idx="392">
                  <c:v>0.47402673897661024</c:v>
                </c:pt>
                <c:pt idx="393">
                  <c:v>0.47513284647208293</c:v>
                </c:pt>
                <c:pt idx="394">
                  <c:v>0.47623820366793901</c:v>
                </c:pt>
                <c:pt idx="395">
                  <c:v>0.47734280881866625</c:v>
                </c:pt>
                <c:pt idx="396">
                  <c:v>0.47844666017994236</c:v>
                </c:pt>
                <c:pt idx="397">
                  <c:v>0.47954975600863481</c:v>
                </c:pt>
                <c:pt idx="398">
                  <c:v>0.48065209456280716</c:v>
                </c:pt>
                <c:pt idx="399">
                  <c:v>0.48175367410171499</c:v>
                </c:pt>
                <c:pt idx="400">
                  <c:v>0.48285449288581334</c:v>
                </c:pt>
                <c:pt idx="401">
                  <c:v>0.48395454917675917</c:v>
                </c:pt>
                <c:pt idx="402">
                  <c:v>0.48505384123741524</c:v>
                </c:pt>
                <c:pt idx="403">
                  <c:v>0.48615236733184641</c:v>
                </c:pt>
                <c:pt idx="404">
                  <c:v>0.487250125725332</c:v>
                </c:pt>
                <c:pt idx="405">
                  <c:v>0.48834711468436098</c:v>
                </c:pt>
                <c:pt idx="406">
                  <c:v>0.48944333247663885</c:v>
                </c:pt>
                <c:pt idx="407">
                  <c:v>0.49053877737108725</c:v>
                </c:pt>
                <c:pt idx="408">
                  <c:v>0.49163344763784916</c:v>
                </c:pt>
                <c:pt idx="409">
                  <c:v>0.49272734154829101</c:v>
                </c:pt>
                <c:pt idx="410">
                  <c:v>0.49382045737500541</c:v>
                </c:pt>
                <c:pt idx="411">
                  <c:v>0.49491279339181343</c:v>
                </c:pt>
                <c:pt idx="412">
                  <c:v>0.49600434787376624</c:v>
                </c:pt>
                <c:pt idx="413">
                  <c:v>0.49709511909714998</c:v>
                </c:pt>
                <c:pt idx="414">
                  <c:v>0.4981851053394904</c:v>
                </c:pt>
                <c:pt idx="415">
                  <c:v>0.49927430487954932</c:v>
                </c:pt>
                <c:pt idx="416">
                  <c:v>0.50036271599732907</c:v>
                </c:pt>
                <c:pt idx="417">
                  <c:v>0.50145033697408603</c:v>
                </c:pt>
                <c:pt idx="418">
                  <c:v>0.50253716609231247</c:v>
                </c:pt>
                <c:pt idx="419">
                  <c:v>0.50362320163576002</c:v>
                </c:pt>
                <c:pt idx="420">
                  <c:v>0.50470844188942998</c:v>
                </c:pt>
                <c:pt idx="421">
                  <c:v>0.50579288513957832</c:v>
                </c:pt>
                <c:pt idx="422">
                  <c:v>0.50687652967372299</c:v>
                </c:pt>
                <c:pt idx="423">
                  <c:v>0.50795937378063971</c:v>
                </c:pt>
                <c:pt idx="424">
                  <c:v>0.50904141575037132</c:v>
                </c:pt>
                <c:pt idx="425">
                  <c:v>0.51012265387422362</c:v>
                </c:pt>
                <c:pt idx="426">
                  <c:v>0.5112030864447773</c:v>
                </c:pt>
                <c:pt idx="427">
                  <c:v>0.51228271175587969</c:v>
                </c:pt>
                <c:pt idx="428">
                  <c:v>0.51336152810265445</c:v>
                </c:pt>
                <c:pt idx="429">
                  <c:v>0.51443953378150598</c:v>
                </c:pt>
                <c:pt idx="430">
                  <c:v>0.51551672709011365</c:v>
                </c:pt>
                <c:pt idx="431">
                  <c:v>0.51659310632744271</c:v>
                </c:pt>
                <c:pt idx="432">
                  <c:v>0.51766866979374471</c:v>
                </c:pt>
                <c:pt idx="433">
                  <c:v>0.51874341579055705</c:v>
                </c:pt>
                <c:pt idx="434">
                  <c:v>0.519817342620709</c:v>
                </c:pt>
                <c:pt idx="435">
                  <c:v>0.52089044858832434</c:v>
                </c:pt>
                <c:pt idx="436">
                  <c:v>0.52196273199882071</c:v>
                </c:pt>
                <c:pt idx="437">
                  <c:v>0.52303419115891769</c:v>
                </c:pt>
                <c:pt idx="438">
                  <c:v>0.52410482437663397</c:v>
                </c:pt>
                <c:pt idx="439">
                  <c:v>0.52517462996129471</c:v>
                </c:pt>
                <c:pt idx="440">
                  <c:v>0.5262436062235315</c:v>
                </c:pt>
                <c:pt idx="441">
                  <c:v>0.52731175147528198</c:v>
                </c:pt>
                <c:pt idx="442">
                  <c:v>0.52837906402980095</c:v>
                </c:pt>
                <c:pt idx="443">
                  <c:v>0.52944554220165696</c:v>
                </c:pt>
                <c:pt idx="444">
                  <c:v>0.53051118430673339</c:v>
                </c:pt>
                <c:pt idx="445">
                  <c:v>0.53157598866223765</c:v>
                </c:pt>
                <c:pt idx="446">
                  <c:v>0.53263995358669736</c:v>
                </c:pt>
                <c:pt idx="447">
                  <c:v>0.53370307739996703</c:v>
                </c:pt>
                <c:pt idx="448">
                  <c:v>0.53476535842322903</c:v>
                </c:pt>
                <c:pt idx="449">
                  <c:v>0.53582679497899599</c:v>
                </c:pt>
                <c:pt idx="450">
                  <c:v>0.53688738539111569</c:v>
                </c:pt>
                <c:pt idx="451">
                  <c:v>0.53794712798477129</c:v>
                </c:pt>
                <c:pt idx="452">
                  <c:v>0.53900602108648299</c:v>
                </c:pt>
                <c:pt idx="453">
                  <c:v>0.54006406302411503</c:v>
                </c:pt>
                <c:pt idx="454">
                  <c:v>0.54112125212687567</c:v>
                </c:pt>
                <c:pt idx="455">
                  <c:v>0.54217758672531668</c:v>
                </c:pt>
                <c:pt idx="456">
                  <c:v>0.5432330651513434</c:v>
                </c:pt>
                <c:pt idx="457">
                  <c:v>0.5442876857382124</c:v>
                </c:pt>
                <c:pt idx="458">
                  <c:v>0.54534144682053132</c:v>
                </c:pt>
                <c:pt idx="459">
                  <c:v>0.54639434673426868</c:v>
                </c:pt>
                <c:pt idx="460">
                  <c:v>0.54744638381675048</c:v>
                </c:pt>
                <c:pt idx="461">
                  <c:v>0.54849755640666997</c:v>
                </c:pt>
                <c:pt idx="462">
                  <c:v>0.5495478628440793</c:v>
                </c:pt>
                <c:pt idx="463">
                  <c:v>0.55059730147040098</c:v>
                </c:pt>
                <c:pt idx="464">
                  <c:v>0.55164587062843085</c:v>
                </c:pt>
                <c:pt idx="465">
                  <c:v>0.55269356866233099</c:v>
                </c:pt>
                <c:pt idx="466">
                  <c:v>0.55374039391764696</c:v>
                </c:pt>
                <c:pt idx="467">
                  <c:v>0.5547863447412964</c:v>
                </c:pt>
                <c:pt idx="468">
                  <c:v>0.55583141948158266</c:v>
                </c:pt>
                <c:pt idx="469">
                  <c:v>0.55687561648818906</c:v>
                </c:pt>
                <c:pt idx="470">
                  <c:v>0.5579189341121833</c:v>
                </c:pt>
                <c:pt idx="471">
                  <c:v>0.55896137070602669</c:v>
                </c:pt>
                <c:pt idx="472">
                  <c:v>0.56000292462357149</c:v>
                </c:pt>
                <c:pt idx="473">
                  <c:v>0.56104359422005801</c:v>
                </c:pt>
                <c:pt idx="474">
                  <c:v>0.5620833778521297</c:v>
                </c:pt>
                <c:pt idx="475">
                  <c:v>0.56312227387782599</c:v>
                </c:pt>
                <c:pt idx="476">
                  <c:v>0.5641602806565873</c:v>
                </c:pt>
                <c:pt idx="477">
                  <c:v>0.56519739654925905</c:v>
                </c:pt>
                <c:pt idx="478">
                  <c:v>0.56623361991809495</c:v>
                </c:pt>
                <c:pt idx="479">
                  <c:v>0.56726894912675541</c:v>
                </c:pt>
                <c:pt idx="480">
                  <c:v>0.56830338254031598</c:v>
                </c:pt>
                <c:pt idx="481">
                  <c:v>0.56933691852526369</c:v>
                </c:pt>
                <c:pt idx="482">
                  <c:v>0.57036955544950529</c:v>
                </c:pt>
                <c:pt idx="483">
                  <c:v>0.57140129168236498</c:v>
                </c:pt>
                <c:pt idx="484">
                  <c:v>0.57243212559459</c:v>
                </c:pt>
                <c:pt idx="485">
                  <c:v>0.57346205555835472</c:v>
                </c:pt>
                <c:pt idx="486">
                  <c:v>0.57449107994725768</c:v>
                </c:pt>
                <c:pt idx="487">
                  <c:v>0.57551919713633071</c:v>
                </c:pt>
                <c:pt idx="488">
                  <c:v>0.57654640550203362</c:v>
                </c:pt>
                <c:pt idx="489">
                  <c:v>0.57757270342226641</c:v>
                </c:pt>
                <c:pt idx="490">
                  <c:v>0.57859808927636469</c:v>
                </c:pt>
                <c:pt idx="491">
                  <c:v>0.57962256144510305</c:v>
                </c:pt>
                <c:pt idx="492">
                  <c:v>0.58064611831070001</c:v>
                </c:pt>
                <c:pt idx="493">
                  <c:v>0.58166875825681996</c:v>
                </c:pt>
                <c:pt idx="494">
                  <c:v>0.58269047966857679</c:v>
                </c:pt>
                <c:pt idx="495">
                  <c:v>0.58371128093252767</c:v>
                </c:pt>
                <c:pt idx="496">
                  <c:v>0.58473116043669371</c:v>
                </c:pt>
                <c:pt idx="497">
                  <c:v>0.58575011657054432</c:v>
                </c:pt>
                <c:pt idx="498">
                  <c:v>0.58676814772500641</c:v>
                </c:pt>
                <c:pt idx="499">
                  <c:v>0.58778525229247336</c:v>
                </c:pt>
                <c:pt idx="500">
                  <c:v>0.5888014286667953</c:v>
                </c:pt>
                <c:pt idx="501">
                  <c:v>0.58981667524329162</c:v>
                </c:pt>
                <c:pt idx="502">
                  <c:v>0.59083099041874998</c:v>
                </c:pt>
                <c:pt idx="503">
                  <c:v>0.5918443725914293</c:v>
                </c:pt>
                <c:pt idx="504">
                  <c:v>0.59285682016105867</c:v>
                </c:pt>
                <c:pt idx="505">
                  <c:v>0.59386833152884699</c:v>
                </c:pt>
                <c:pt idx="506">
                  <c:v>0.59487890509747798</c:v>
                </c:pt>
                <c:pt idx="507">
                  <c:v>0.59588853927111962</c:v>
                </c:pt>
                <c:pt idx="508">
                  <c:v>0.59689723245542148</c:v>
                </c:pt>
                <c:pt idx="509">
                  <c:v>0.59790498305751771</c:v>
                </c:pt>
                <c:pt idx="510">
                  <c:v>0.59891178948603441</c:v>
                </c:pt>
                <c:pt idx="511">
                  <c:v>0.599917650151088</c:v>
                </c:pt>
                <c:pt idx="512">
                  <c:v>0.6009225634642843</c:v>
                </c:pt>
                <c:pt idx="513">
                  <c:v>0.60192652783872802</c:v>
                </c:pt>
                <c:pt idx="514">
                  <c:v>0.60292954168902435</c:v>
                </c:pt>
                <c:pt idx="515">
                  <c:v>0.60393160343127661</c:v>
                </c:pt>
                <c:pt idx="516">
                  <c:v>0.60493271148309236</c:v>
                </c:pt>
                <c:pt idx="517">
                  <c:v>0.6059328642635865</c:v>
                </c:pt>
                <c:pt idx="518">
                  <c:v>0.60693206019337931</c:v>
                </c:pt>
                <c:pt idx="519">
                  <c:v>0.6079302976946056</c:v>
                </c:pt>
                <c:pt idx="520">
                  <c:v>0.60892757519091101</c:v>
                </c:pt>
                <c:pt idx="521">
                  <c:v>0.60992389110745904</c:v>
                </c:pt>
                <c:pt idx="522">
                  <c:v>0.61091924387093</c:v>
                </c:pt>
                <c:pt idx="523">
                  <c:v>0.6119136319095283</c:v>
                </c:pt>
                <c:pt idx="524">
                  <c:v>0.61290705365297649</c:v>
                </c:pt>
                <c:pt idx="525">
                  <c:v>0.61389950753252764</c:v>
                </c:pt>
                <c:pt idx="526">
                  <c:v>0.61489099198096098</c:v>
                </c:pt>
                <c:pt idx="527">
                  <c:v>0.61588150543258835</c:v>
                </c:pt>
                <c:pt idx="528">
                  <c:v>0.61687104632325263</c:v>
                </c:pt>
                <c:pt idx="529">
                  <c:v>0.61785961309033466</c:v>
                </c:pt>
                <c:pt idx="530">
                  <c:v>0.6188472041727513</c:v>
                </c:pt>
                <c:pt idx="531">
                  <c:v>0.61983381801096205</c:v>
                </c:pt>
                <c:pt idx="532">
                  <c:v>0.62081945304696895</c:v>
                </c:pt>
                <c:pt idx="533">
                  <c:v>0.62180410772432104</c:v>
                </c:pt>
                <c:pt idx="534">
                  <c:v>0.62278778048811234</c:v>
                </c:pt>
                <c:pt idx="535">
                  <c:v>0.62377046978499029</c:v>
                </c:pt>
                <c:pt idx="536">
                  <c:v>0.62475217406315331</c:v>
                </c:pt>
                <c:pt idx="537">
                  <c:v>0.62573289177235669</c:v>
                </c:pt>
                <c:pt idx="538">
                  <c:v>0.62671262136391503</c:v>
                </c:pt>
                <c:pt idx="539">
                  <c:v>0.62769136129070036</c:v>
                </c:pt>
                <c:pt idx="540">
                  <c:v>0.62866911000714831</c:v>
                </c:pt>
                <c:pt idx="541">
                  <c:v>0.62964586596926031</c:v>
                </c:pt>
                <c:pt idx="542">
                  <c:v>0.63062162763460583</c:v>
                </c:pt>
                <c:pt idx="543">
                  <c:v>0.63159639346232199</c:v>
                </c:pt>
                <c:pt idx="544">
                  <c:v>0.63257016191312399</c:v>
                </c:pt>
                <c:pt idx="545">
                  <c:v>0.6335429314492963</c:v>
                </c:pt>
                <c:pt idx="546">
                  <c:v>0.63451470053470405</c:v>
                </c:pt>
                <c:pt idx="547">
                  <c:v>0.63548546763479064</c:v>
                </c:pt>
                <c:pt idx="548">
                  <c:v>0.63645523121658265</c:v>
                </c:pt>
                <c:pt idx="549">
                  <c:v>0.63742398974868897</c:v>
                </c:pt>
                <c:pt idx="550">
                  <c:v>0.63839174170131097</c:v>
                </c:pt>
                <c:pt idx="551">
                  <c:v>0.63935848554623398</c:v>
                </c:pt>
                <c:pt idx="552">
                  <c:v>0.64032421975683895</c:v>
                </c:pt>
                <c:pt idx="553">
                  <c:v>0.64128894280809934</c:v>
                </c:pt>
                <c:pt idx="554">
                  <c:v>0.64225265317658464</c:v>
                </c:pt>
                <c:pt idx="555">
                  <c:v>0.64321534934046498</c:v>
                </c:pt>
                <c:pt idx="556">
                  <c:v>0.6441770297795123</c:v>
                </c:pt>
                <c:pt idx="557">
                  <c:v>0.64513769297510248</c:v>
                </c:pt>
                <c:pt idx="558">
                  <c:v>0.64609733741021635</c:v>
                </c:pt>
                <c:pt idx="559">
                  <c:v>0.64705596156944434</c:v>
                </c:pt>
                <c:pt idx="560">
                  <c:v>0.64801356393898801</c:v>
                </c:pt>
                <c:pt idx="561">
                  <c:v>0.648970143006663</c:v>
                </c:pt>
                <c:pt idx="562">
                  <c:v>0.64992569726190075</c:v>
                </c:pt>
                <c:pt idx="563">
                  <c:v>0.65088022519574795</c:v>
                </c:pt>
                <c:pt idx="564">
                  <c:v>0.65183372530087835</c:v>
                </c:pt>
                <c:pt idx="565">
                  <c:v>0.6527861960715835</c:v>
                </c:pt>
                <c:pt idx="566">
                  <c:v>0.65373763600378287</c:v>
                </c:pt>
                <c:pt idx="567">
                  <c:v>0.65468804359502064</c:v>
                </c:pt>
                <c:pt idx="568">
                  <c:v>0.655637417344476</c:v>
                </c:pt>
                <c:pt idx="569">
                  <c:v>0.65658575575295552</c:v>
                </c:pt>
                <c:pt idx="570">
                  <c:v>0.65753305732290701</c:v>
                </c:pt>
                <c:pt idx="571">
                  <c:v>0.65847932055841063</c:v>
                </c:pt>
                <c:pt idx="572">
                  <c:v>0.65942454396518535</c:v>
                </c:pt>
                <c:pt idx="573">
                  <c:v>0.6603687260505966</c:v>
                </c:pt>
                <c:pt idx="574">
                  <c:v>0.66131186532365105</c:v>
                </c:pt>
                <c:pt idx="575">
                  <c:v>0.66225396029500405</c:v>
                </c:pt>
                <c:pt idx="576">
                  <c:v>0.66319500947695931</c:v>
                </c:pt>
                <c:pt idx="577">
                  <c:v>0.66413501138347086</c:v>
                </c:pt>
                <c:pt idx="578">
                  <c:v>0.66507396453014633</c:v>
                </c:pt>
                <c:pt idx="579">
                  <c:v>0.66601186743425134</c:v>
                </c:pt>
                <c:pt idx="580">
                  <c:v>0.66694871861471083</c:v>
                </c:pt>
                <c:pt idx="581">
                  <c:v>0.66788451659210679</c:v>
                </c:pt>
                <c:pt idx="582">
                  <c:v>0.66881925988868662</c:v>
                </c:pt>
                <c:pt idx="583">
                  <c:v>0.6697529470283643</c:v>
                </c:pt>
                <c:pt idx="584">
                  <c:v>0.67068557653672067</c:v>
                </c:pt>
                <c:pt idx="585">
                  <c:v>0.67161714694100405</c:v>
                </c:pt>
                <c:pt idx="586">
                  <c:v>0.6725476567701395</c:v>
                </c:pt>
                <c:pt idx="587">
                  <c:v>0.67347710455472531</c:v>
                </c:pt>
                <c:pt idx="588">
                  <c:v>0.67440548882703499</c:v>
                </c:pt>
                <c:pt idx="589">
                  <c:v>0.67533280812102403</c:v>
                </c:pt>
                <c:pt idx="590">
                  <c:v>0.67625906097232902</c:v>
                </c:pt>
                <c:pt idx="591">
                  <c:v>0.67718424591826898</c:v>
                </c:pt>
                <c:pt idx="592">
                  <c:v>0.67810836149785303</c:v>
                </c:pt>
                <c:pt idx="593">
                  <c:v>0.67903140625177383</c:v>
                </c:pt>
                <c:pt idx="594">
                  <c:v>0.67995337872241901</c:v>
                </c:pt>
                <c:pt idx="595">
                  <c:v>0.68087427745386864</c:v>
                </c:pt>
                <c:pt idx="596">
                  <c:v>0.6817941009918963</c:v>
                </c:pt>
                <c:pt idx="597">
                  <c:v>0.68271284788397602</c:v>
                </c:pt>
                <c:pt idx="598">
                  <c:v>0.68363051667928265</c:v>
                </c:pt>
                <c:pt idx="599">
                  <c:v>0.68454710592868762</c:v>
                </c:pt>
                <c:pt idx="600">
                  <c:v>0.68546261418477605</c:v>
                </c:pt>
                <c:pt idx="601">
                  <c:v>0.68637704000183397</c:v>
                </c:pt>
                <c:pt idx="602">
                  <c:v>0.68729038193585668</c:v>
                </c:pt>
                <c:pt idx="603">
                  <c:v>0.68820263854455432</c:v>
                </c:pt>
                <c:pt idx="604">
                  <c:v>0.6891138083873477</c:v>
                </c:pt>
                <c:pt idx="605">
                  <c:v>0.69002389002537734</c:v>
                </c:pt>
                <c:pt idx="606">
                  <c:v>0.69093288202149805</c:v>
                </c:pt>
                <c:pt idx="607">
                  <c:v>0.69184078294028795</c:v>
                </c:pt>
                <c:pt idx="608">
                  <c:v>0.69274759134804831</c:v>
                </c:pt>
                <c:pt idx="609">
                  <c:v>0.69365330581280371</c:v>
                </c:pt>
                <c:pt idx="610">
                  <c:v>0.69455792490430868</c:v>
                </c:pt>
                <c:pt idx="611">
                  <c:v>0.69546144719404601</c:v>
                </c:pt>
                <c:pt idx="612">
                  <c:v>0.69636387125522969</c:v>
                </c:pt>
                <c:pt idx="613">
                  <c:v>0.69726519566280998</c:v>
                </c:pt>
                <c:pt idx="614">
                  <c:v>0.69816541899347251</c:v>
                </c:pt>
                <c:pt idx="615">
                  <c:v>0.69906453982563965</c:v>
                </c:pt>
                <c:pt idx="616">
                  <c:v>0.69996255673948105</c:v>
                </c:pt>
                <c:pt idx="617">
                  <c:v>0.70085946831690105</c:v>
                </c:pt>
                <c:pt idx="618">
                  <c:v>0.7017552731415575</c:v>
                </c:pt>
                <c:pt idx="619">
                  <c:v>0.70264996979884931</c:v>
                </c:pt>
                <c:pt idx="620">
                  <c:v>0.70354355687592862</c:v>
                </c:pt>
                <c:pt idx="621">
                  <c:v>0.70443603296170199</c:v>
                </c:pt>
                <c:pt idx="622">
                  <c:v>0.70532739664682731</c:v>
                </c:pt>
                <c:pt idx="623">
                  <c:v>0.70621764652371732</c:v>
                </c:pt>
                <c:pt idx="624">
                  <c:v>0.70710678118654668</c:v>
                </c:pt>
                <c:pt idx="625">
                  <c:v>0.70799479923125197</c:v>
                </c:pt>
                <c:pt idx="626">
                  <c:v>0.70888169925553135</c:v>
                </c:pt>
                <c:pt idx="627">
                  <c:v>0.70976747985884603</c:v>
                </c:pt>
                <c:pt idx="628">
                  <c:v>0.71065213964243101</c:v>
                </c:pt>
                <c:pt idx="629">
                  <c:v>0.71153567720928534</c:v>
                </c:pt>
                <c:pt idx="630">
                  <c:v>0.71241809116418331</c:v>
                </c:pt>
                <c:pt idx="631">
                  <c:v>0.71329938011367233</c:v>
                </c:pt>
                <c:pt idx="632">
                  <c:v>0.71417954266607864</c:v>
                </c:pt>
                <c:pt idx="633">
                  <c:v>0.71505857743150336</c:v>
                </c:pt>
                <c:pt idx="634">
                  <c:v>0.71593648302183099</c:v>
                </c:pt>
                <c:pt idx="635">
                  <c:v>0.71681325805072904</c:v>
                </c:pt>
                <c:pt idx="636">
                  <c:v>0.71768890113365102</c:v>
                </c:pt>
                <c:pt idx="637">
                  <c:v>0.71856341088783571</c:v>
                </c:pt>
                <c:pt idx="638">
                  <c:v>0.71943678593231319</c:v>
                </c:pt>
                <c:pt idx="639">
                  <c:v>0.72030902488790571</c:v>
                </c:pt>
                <c:pt idx="640">
                  <c:v>0.72118012637722861</c:v>
                </c:pt>
                <c:pt idx="641">
                  <c:v>0.72205008902469303</c:v>
                </c:pt>
                <c:pt idx="642">
                  <c:v>0.72291891145651033</c:v>
                </c:pt>
                <c:pt idx="643">
                  <c:v>0.72378659230069031</c:v>
                </c:pt>
                <c:pt idx="644">
                  <c:v>0.72465313018704602</c:v>
                </c:pt>
                <c:pt idx="645">
                  <c:v>0.72551852374719672</c:v>
                </c:pt>
                <c:pt idx="646">
                  <c:v>0.72638277161456899</c:v>
                </c:pt>
                <c:pt idx="647">
                  <c:v>0.72724587242439587</c:v>
                </c:pt>
                <c:pt idx="648">
                  <c:v>0.72810782481372305</c:v>
                </c:pt>
                <c:pt idx="649">
                  <c:v>0.72896862742141133</c:v>
                </c:pt>
                <c:pt idx="650">
                  <c:v>0.72982827888813551</c:v>
                </c:pt>
                <c:pt idx="651">
                  <c:v>0.73068677785638703</c:v>
                </c:pt>
                <c:pt idx="652">
                  <c:v>0.73154412297048232</c:v>
                </c:pt>
                <c:pt idx="653">
                  <c:v>0.73240031287655305</c:v>
                </c:pt>
                <c:pt idx="654">
                  <c:v>0.73325534622255994</c:v>
                </c:pt>
                <c:pt idx="655">
                  <c:v>0.73410922165828862</c:v>
                </c:pt>
                <c:pt idx="656">
                  <c:v>0.73496193783535202</c:v>
                </c:pt>
                <c:pt idx="657">
                  <c:v>0.73581349340719748</c:v>
                </c:pt>
                <c:pt idx="658">
                  <c:v>0.73666388702910035</c:v>
                </c:pt>
                <c:pt idx="659">
                  <c:v>0.73751311735817349</c:v>
                </c:pt>
                <c:pt idx="660">
                  <c:v>0.73836118305336662</c:v>
                </c:pt>
                <c:pt idx="661">
                  <c:v>0.73920808277546801</c:v>
                </c:pt>
                <c:pt idx="662">
                  <c:v>0.74005381518710833</c:v>
                </c:pt>
                <c:pt idx="663">
                  <c:v>0.74089837895275801</c:v>
                </c:pt>
                <c:pt idx="664">
                  <c:v>0.74174177273873965</c:v>
                </c:pt>
                <c:pt idx="665">
                  <c:v>0.74258399521321472</c:v>
                </c:pt>
                <c:pt idx="666">
                  <c:v>0.74342504504620299</c:v>
                </c:pt>
                <c:pt idx="667">
                  <c:v>0.74426492090956997</c:v>
                </c:pt>
                <c:pt idx="668">
                  <c:v>0.74510362147703701</c:v>
                </c:pt>
                <c:pt idx="669">
                  <c:v>0.74594114542418266</c:v>
                </c:pt>
                <c:pt idx="670">
                  <c:v>0.74677749142844063</c:v>
                </c:pt>
                <c:pt idx="671">
                  <c:v>0.7476126581691066</c:v>
                </c:pt>
                <c:pt idx="672">
                  <c:v>0.74844664432733898</c:v>
                </c:pt>
                <c:pt idx="673">
                  <c:v>0.74927944858616136</c:v>
                </c:pt>
                <c:pt idx="674">
                  <c:v>0.75011106963045904</c:v>
                </c:pt>
                <c:pt idx="675">
                  <c:v>0.75094150614699162</c:v>
                </c:pt>
                <c:pt idx="676">
                  <c:v>0.75177075682438466</c:v>
                </c:pt>
                <c:pt idx="677">
                  <c:v>0.75259882035313763</c:v>
                </c:pt>
                <c:pt idx="678">
                  <c:v>0.75342569542562732</c:v>
                </c:pt>
                <c:pt idx="679">
                  <c:v>0.75425138073610298</c:v>
                </c:pt>
                <c:pt idx="680">
                  <c:v>0.7550758749806975</c:v>
                </c:pt>
                <c:pt idx="681">
                  <c:v>0.75589917685741936</c:v>
                </c:pt>
                <c:pt idx="682">
                  <c:v>0.75672128506616332</c:v>
                </c:pt>
                <c:pt idx="683">
                  <c:v>0.75754219830870895</c:v>
                </c:pt>
                <c:pt idx="684">
                  <c:v>0.75836191528872132</c:v>
                </c:pt>
                <c:pt idx="685">
                  <c:v>0.759180434711756</c:v>
                </c:pt>
                <c:pt idx="686">
                  <c:v>0.75999775528525904</c:v>
                </c:pt>
                <c:pt idx="687">
                  <c:v>0.76081387571856895</c:v>
                </c:pt>
                <c:pt idx="688">
                  <c:v>0.761628794722922</c:v>
                </c:pt>
                <c:pt idx="689">
                  <c:v>0.762442511011447</c:v>
                </c:pt>
                <c:pt idx="690">
                  <c:v>0.76325502329917883</c:v>
                </c:pt>
                <c:pt idx="691">
                  <c:v>0.76406633030304505</c:v>
                </c:pt>
                <c:pt idx="692">
                  <c:v>0.76487643074188461</c:v>
                </c:pt>
                <c:pt idx="693">
                  <c:v>0.76568532333643635</c:v>
                </c:pt>
                <c:pt idx="694">
                  <c:v>0.76649300680934895</c:v>
                </c:pt>
                <c:pt idx="695">
                  <c:v>0.76729947988518166</c:v>
                </c:pt>
                <c:pt idx="696">
                  <c:v>0.76810474129040129</c:v>
                </c:pt>
                <c:pt idx="697">
                  <c:v>0.76890878975339105</c:v>
                </c:pt>
                <c:pt idx="698">
                  <c:v>0.76971162400444848</c:v>
                </c:pt>
                <c:pt idx="699">
                  <c:v>0.77051324277578903</c:v>
                </c:pt>
                <c:pt idx="700">
                  <c:v>0.77131364480154696</c:v>
                </c:pt>
                <c:pt idx="701">
                  <c:v>0.77211282881777799</c:v>
                </c:pt>
                <c:pt idx="702">
                  <c:v>0.77291079356246095</c:v>
                </c:pt>
                <c:pt idx="703">
                  <c:v>0.77370753777550361</c:v>
                </c:pt>
                <c:pt idx="704">
                  <c:v>0.77450306019873305</c:v>
                </c:pt>
                <c:pt idx="705">
                  <c:v>0.77529735957591495</c:v>
                </c:pt>
                <c:pt idx="706">
                  <c:v>0.77609043465274163</c:v>
                </c:pt>
                <c:pt idx="707">
                  <c:v>0.77688228417683702</c:v>
                </c:pt>
                <c:pt idx="708">
                  <c:v>0.77767290689776503</c:v>
                </c:pt>
                <c:pt idx="709">
                  <c:v>0.77846230156702267</c:v>
                </c:pt>
                <c:pt idx="710">
                  <c:v>0.77925046693805033</c:v>
                </c:pt>
                <c:pt idx="711">
                  <c:v>0.78003740176622338</c:v>
                </c:pt>
                <c:pt idx="712">
                  <c:v>0.78082310480886896</c:v>
                </c:pt>
                <c:pt idx="713">
                  <c:v>0.78160757482525167</c:v>
                </c:pt>
                <c:pt idx="714">
                  <c:v>0.78239081057658866</c:v>
                </c:pt>
                <c:pt idx="715">
                  <c:v>0.78317281082603996</c:v>
                </c:pt>
                <c:pt idx="716">
                  <c:v>0.78395357433872404</c:v>
                </c:pt>
                <c:pt idx="717">
                  <c:v>0.7847330998817067</c:v>
                </c:pt>
                <c:pt idx="718">
                  <c:v>0.78551138622401162</c:v>
                </c:pt>
                <c:pt idx="719">
                  <c:v>0.78628843213661803</c:v>
                </c:pt>
                <c:pt idx="720">
                  <c:v>0.78706423639246503</c:v>
                </c:pt>
                <c:pt idx="721">
                  <c:v>0.78783879776645171</c:v>
                </c:pt>
                <c:pt idx="722">
                  <c:v>0.78861211503543871</c:v>
                </c:pt>
                <c:pt idx="723">
                  <c:v>0.78938418697825341</c:v>
                </c:pt>
                <c:pt idx="724">
                  <c:v>0.79015501237569064</c:v>
                </c:pt>
                <c:pt idx="725">
                  <c:v>0.7909245900105083</c:v>
                </c:pt>
                <c:pt idx="726">
                  <c:v>0.79169291866744029</c:v>
                </c:pt>
                <c:pt idx="727">
                  <c:v>0.79245999713319049</c:v>
                </c:pt>
                <c:pt idx="728">
                  <c:v>0.79322582419643695</c:v>
                </c:pt>
                <c:pt idx="729">
                  <c:v>0.79399039864783505</c:v>
                </c:pt>
                <c:pt idx="730">
                  <c:v>0.79475371928001604</c:v>
                </c:pt>
                <c:pt idx="731">
                  <c:v>0.79551578488759467</c:v>
                </c:pt>
                <c:pt idx="732">
                  <c:v>0.79627659426716269</c:v>
                </c:pt>
                <c:pt idx="733">
                  <c:v>0.79703614621730068</c:v>
                </c:pt>
                <c:pt idx="734">
                  <c:v>0.79779443953857188</c:v>
                </c:pt>
                <c:pt idx="735">
                  <c:v>0.79855147303352436</c:v>
                </c:pt>
                <c:pt idx="736">
                  <c:v>0.79930724550670296</c:v>
                </c:pt>
                <c:pt idx="737">
                  <c:v>0.80006175576463767</c:v>
                </c:pt>
                <c:pt idx="738">
                  <c:v>0.80081500261585636</c:v>
                </c:pt>
                <c:pt idx="739">
                  <c:v>0.80156698487087541</c:v>
                </c:pt>
                <c:pt idx="740">
                  <c:v>0.80231770134221547</c:v>
                </c:pt>
                <c:pt idx="741">
                  <c:v>0.80306715084439162</c:v>
                </c:pt>
                <c:pt idx="742">
                  <c:v>0.80381533219392132</c:v>
                </c:pt>
                <c:pt idx="743">
                  <c:v>0.80456224420932265</c:v>
                </c:pt>
                <c:pt idx="744">
                  <c:v>0.80530788571112066</c:v>
                </c:pt>
                <c:pt idx="745">
                  <c:v>0.80605225552184701</c:v>
                </c:pt>
                <c:pt idx="746">
                  <c:v>0.80679535246603751</c:v>
                </c:pt>
                <c:pt idx="747">
                  <c:v>0.8075371753702415</c:v>
                </c:pt>
                <c:pt idx="748">
                  <c:v>0.80827772306302004</c:v>
                </c:pt>
                <c:pt idx="749">
                  <c:v>0.80901699437494667</c:v>
                </c:pt>
                <c:pt idx="750">
                  <c:v>0.80975498813861202</c:v>
                </c:pt>
                <c:pt idx="751">
                  <c:v>0.81049170318862229</c:v>
                </c:pt>
                <c:pt idx="752">
                  <c:v>0.81122713836160298</c:v>
                </c:pt>
                <c:pt idx="753">
                  <c:v>0.8119612924962043</c:v>
                </c:pt>
                <c:pt idx="754">
                  <c:v>0.8126941644330935</c:v>
                </c:pt>
                <c:pt idx="755">
                  <c:v>0.813425753014968</c:v>
                </c:pt>
                <c:pt idx="756">
                  <c:v>0.81415605708654804</c:v>
                </c:pt>
                <c:pt idx="757">
                  <c:v>0.81488507549458666</c:v>
                </c:pt>
                <c:pt idx="758">
                  <c:v>0.81561280708785999</c:v>
                </c:pt>
                <c:pt idx="759">
                  <c:v>0.81633925071718305</c:v>
                </c:pt>
                <c:pt idx="760">
                  <c:v>0.81706440523540302</c:v>
                </c:pt>
                <c:pt idx="761">
                  <c:v>0.81778826949740002</c:v>
                </c:pt>
                <c:pt idx="762">
                  <c:v>0.8185108423600943</c:v>
                </c:pt>
                <c:pt idx="763">
                  <c:v>0.81923212268244472</c:v>
                </c:pt>
                <c:pt idx="764">
                  <c:v>0.81995210932545171</c:v>
                </c:pt>
                <c:pt idx="765">
                  <c:v>0.82067080115215829</c:v>
                </c:pt>
                <c:pt idx="766">
                  <c:v>0.82138819702764865</c:v>
                </c:pt>
                <c:pt idx="767">
                  <c:v>0.82210429581906197</c:v>
                </c:pt>
                <c:pt idx="768">
                  <c:v>0.82281909639557782</c:v>
                </c:pt>
                <c:pt idx="769">
                  <c:v>0.82353259762842701</c:v>
                </c:pt>
                <c:pt idx="770">
                  <c:v>0.82424479839089648</c:v>
                </c:pt>
                <c:pt idx="771">
                  <c:v>0.82495569755832265</c:v>
                </c:pt>
                <c:pt idx="772">
                  <c:v>0.82566529400809863</c:v>
                </c:pt>
                <c:pt idx="773">
                  <c:v>0.8263735866196753</c:v>
                </c:pt>
                <c:pt idx="774">
                  <c:v>0.82708057427456105</c:v>
                </c:pt>
                <c:pt idx="775">
                  <c:v>0.8277862558563267</c:v>
                </c:pt>
                <c:pt idx="776">
                  <c:v>0.82849063025060632</c:v>
                </c:pt>
                <c:pt idx="777">
                  <c:v>0.82919369634509366</c:v>
                </c:pt>
                <c:pt idx="778">
                  <c:v>0.82989545302955281</c:v>
                </c:pt>
                <c:pt idx="779">
                  <c:v>0.83059589919581234</c:v>
                </c:pt>
                <c:pt idx="780">
                  <c:v>0.83129503373777536</c:v>
                </c:pt>
                <c:pt idx="781">
                  <c:v>0.83199285555141034</c:v>
                </c:pt>
                <c:pt idx="782">
                  <c:v>0.8326893635347633</c:v>
                </c:pt>
                <c:pt idx="783">
                  <c:v>0.83338455658795096</c:v>
                </c:pt>
                <c:pt idx="784">
                  <c:v>0.83407843361317202</c:v>
                </c:pt>
                <c:pt idx="785">
                  <c:v>0.83477099351469564</c:v>
                </c:pt>
                <c:pt idx="786">
                  <c:v>0.8354622351988773</c:v>
                </c:pt>
                <c:pt idx="787">
                  <c:v>0.83615215757415295</c:v>
                </c:pt>
                <c:pt idx="788">
                  <c:v>0.83684075955104031</c:v>
                </c:pt>
                <c:pt idx="789">
                  <c:v>0.83752804004214099</c:v>
                </c:pt>
                <c:pt idx="790">
                  <c:v>0.83821399796214768</c:v>
                </c:pt>
                <c:pt idx="791">
                  <c:v>0.83889863222783967</c:v>
                </c:pt>
                <c:pt idx="792">
                  <c:v>0.83958194175808298</c:v>
                </c:pt>
                <c:pt idx="793">
                  <c:v>0.84026392547384199</c:v>
                </c:pt>
                <c:pt idx="794">
                  <c:v>0.84094458229816949</c:v>
                </c:pt>
                <c:pt idx="795">
                  <c:v>0.84162391115621404</c:v>
                </c:pt>
                <c:pt idx="796">
                  <c:v>0.842301910975225</c:v>
                </c:pt>
                <c:pt idx="797">
                  <c:v>0.84297858068454834</c:v>
                </c:pt>
                <c:pt idx="798">
                  <c:v>0.84365391921562805</c:v>
                </c:pt>
                <c:pt idx="799">
                  <c:v>0.84432792550201496</c:v>
                </c:pt>
                <c:pt idx="800">
                  <c:v>0.84500059847935904</c:v>
                </c:pt>
                <c:pt idx="801">
                  <c:v>0.84567193708541866</c:v>
                </c:pt>
                <c:pt idx="802">
                  <c:v>0.84634194026005805</c:v>
                </c:pt>
                <c:pt idx="803">
                  <c:v>0.84701060694525199</c:v>
                </c:pt>
                <c:pt idx="804">
                  <c:v>0.84767793608508379</c:v>
                </c:pt>
                <c:pt idx="805">
                  <c:v>0.84834392662574831</c:v>
                </c:pt>
                <c:pt idx="806">
                  <c:v>0.84900857751555736</c:v>
                </c:pt>
                <c:pt idx="807">
                  <c:v>0.84967188770493629</c:v>
                </c:pt>
                <c:pt idx="808">
                  <c:v>0.85033385614642731</c:v>
                </c:pt>
                <c:pt idx="809">
                  <c:v>0.85099448179469095</c:v>
                </c:pt>
                <c:pt idx="810">
                  <c:v>0.85165376360651235</c:v>
                </c:pt>
                <c:pt idx="811">
                  <c:v>0.85231170054079131</c:v>
                </c:pt>
                <c:pt idx="812">
                  <c:v>0.85296829155855836</c:v>
                </c:pt>
                <c:pt idx="813">
                  <c:v>0.853623535622966</c:v>
                </c:pt>
                <c:pt idx="814">
                  <c:v>0.85427743169929549</c:v>
                </c:pt>
                <c:pt idx="815">
                  <c:v>0.85492997875495302</c:v>
                </c:pt>
                <c:pt idx="816">
                  <c:v>0.85558117575947901</c:v>
                </c:pt>
                <c:pt idx="817">
                  <c:v>0.85623102168454635</c:v>
                </c:pt>
                <c:pt idx="818">
                  <c:v>0.85687951550395736</c:v>
                </c:pt>
                <c:pt idx="819">
                  <c:v>0.85752665619365231</c:v>
                </c:pt>
                <c:pt idx="820">
                  <c:v>0.85817244273170701</c:v>
                </c:pt>
                <c:pt idx="821">
                  <c:v>0.85881687409833829</c:v>
                </c:pt>
                <c:pt idx="822">
                  <c:v>0.85945994927590008</c:v>
                </c:pt>
                <c:pt idx="823">
                  <c:v>0.86010166724888892</c:v>
                </c:pt>
                <c:pt idx="824">
                  <c:v>0.86074202700394331</c:v>
                </c:pt>
                <c:pt idx="825">
                  <c:v>0.86138102752984935</c:v>
                </c:pt>
                <c:pt idx="826">
                  <c:v>0.862018667817538</c:v>
                </c:pt>
                <c:pt idx="827">
                  <c:v>0.86265494686008748</c:v>
                </c:pt>
                <c:pt idx="828">
                  <c:v>0.86328986365272631</c:v>
                </c:pt>
                <c:pt idx="829">
                  <c:v>0.86392341719283561</c:v>
                </c:pt>
                <c:pt idx="830">
                  <c:v>0.86455560647994534</c:v>
                </c:pt>
                <c:pt idx="831">
                  <c:v>0.86518643051574395</c:v>
                </c:pt>
                <c:pt idx="832">
                  <c:v>0.86581588830407563</c:v>
                </c:pt>
                <c:pt idx="833">
                  <c:v>0.86644397885093671</c:v>
                </c:pt>
                <c:pt idx="834">
                  <c:v>0.86707070116449037</c:v>
                </c:pt>
                <c:pt idx="835">
                  <c:v>0.86769605425505336</c:v>
                </c:pt>
                <c:pt idx="836">
                  <c:v>0.86832003713511063</c:v>
                </c:pt>
                <c:pt idx="837">
                  <c:v>0.86894264881930605</c:v>
                </c:pt>
                <c:pt idx="838">
                  <c:v>0.86956388832445197</c:v>
                </c:pt>
                <c:pt idx="839">
                  <c:v>0.87018375466952536</c:v>
                </c:pt>
                <c:pt idx="840">
                  <c:v>0.87080224687567331</c:v>
                </c:pt>
                <c:pt idx="841">
                  <c:v>0.87141936396621167</c:v>
                </c:pt>
                <c:pt idx="842">
                  <c:v>0.87203510496662962</c:v>
                </c:pt>
                <c:pt idx="843">
                  <c:v>0.87264946890458783</c:v>
                </c:pt>
                <c:pt idx="844">
                  <c:v>0.87326245480991971</c:v>
                </c:pt>
                <c:pt idx="845">
                  <c:v>0.87387406171463899</c:v>
                </c:pt>
                <c:pt idx="846">
                  <c:v>0.87448428865293371</c:v>
                </c:pt>
                <c:pt idx="847">
                  <c:v>0.87509313466117367</c:v>
                </c:pt>
                <c:pt idx="848">
                  <c:v>0.87570059877790596</c:v>
                </c:pt>
                <c:pt idx="849">
                  <c:v>0.87630668004386303</c:v>
                </c:pt>
                <c:pt idx="850">
                  <c:v>0.87691137750196002</c:v>
                </c:pt>
                <c:pt idx="851">
                  <c:v>0.877514690197296</c:v>
                </c:pt>
                <c:pt idx="852">
                  <c:v>0.87811661717715905</c:v>
                </c:pt>
                <c:pt idx="853">
                  <c:v>0.8787171574910243</c:v>
                </c:pt>
                <c:pt idx="854">
                  <c:v>0.87931631019055601</c:v>
                </c:pt>
                <c:pt idx="855">
                  <c:v>0.87991407432961033</c:v>
                </c:pt>
                <c:pt idx="856">
                  <c:v>0.88051044896423547</c:v>
                </c:pt>
                <c:pt idx="857">
                  <c:v>0.88110543315267631</c:v>
                </c:pt>
                <c:pt idx="858">
                  <c:v>0.88169902595536997</c:v>
                </c:pt>
                <c:pt idx="859">
                  <c:v>0.88229122643495295</c:v>
                </c:pt>
                <c:pt idx="860">
                  <c:v>0.88288203365625961</c:v>
                </c:pt>
                <c:pt idx="861">
                  <c:v>0.88347144668632505</c:v>
                </c:pt>
                <c:pt idx="862">
                  <c:v>0.88405946459438634</c:v>
                </c:pt>
                <c:pt idx="863">
                  <c:v>0.88464608645188136</c:v>
                </c:pt>
                <c:pt idx="864">
                  <c:v>0.8852313113324547</c:v>
                </c:pt>
                <c:pt idx="865">
                  <c:v>0.88581513831195668</c:v>
                </c:pt>
                <c:pt idx="866">
                  <c:v>0.88639756646844503</c:v>
                </c:pt>
                <c:pt idx="867">
                  <c:v>0.886978594882186</c:v>
                </c:pt>
                <c:pt idx="868">
                  <c:v>0.88755822263565598</c:v>
                </c:pt>
                <c:pt idx="869">
                  <c:v>0.8881364488135437</c:v>
                </c:pt>
                <c:pt idx="870">
                  <c:v>0.88871327250275201</c:v>
                </c:pt>
                <c:pt idx="871">
                  <c:v>0.88928869279239697</c:v>
                </c:pt>
                <c:pt idx="872">
                  <c:v>0.88986270877380969</c:v>
                </c:pt>
                <c:pt idx="873">
                  <c:v>0.890435319540544</c:v>
                </c:pt>
                <c:pt idx="874">
                  <c:v>0.89100652418836668</c:v>
                </c:pt>
                <c:pt idx="875">
                  <c:v>0.89157632181526925</c:v>
                </c:pt>
                <c:pt idx="876">
                  <c:v>0.89214471152146302</c:v>
                </c:pt>
                <c:pt idx="877">
                  <c:v>0.89271169240938264</c:v>
                </c:pt>
                <c:pt idx="878">
                  <c:v>0.89327726358368731</c:v>
                </c:pt>
                <c:pt idx="879">
                  <c:v>0.893841424151263</c:v>
                </c:pt>
                <c:pt idx="880">
                  <c:v>0.89440417322122467</c:v>
                </c:pt>
                <c:pt idx="881">
                  <c:v>0.89496550990491353</c:v>
                </c:pt>
                <c:pt idx="882">
                  <c:v>0.89552543331590395</c:v>
                </c:pt>
                <c:pt idx="883">
                  <c:v>0.89608394256999802</c:v>
                </c:pt>
                <c:pt idx="884">
                  <c:v>0.89664103678523532</c:v>
                </c:pt>
                <c:pt idx="885">
                  <c:v>0.89719671508188703</c:v>
                </c:pt>
                <c:pt idx="886">
                  <c:v>0.89775097658246095</c:v>
                </c:pt>
                <c:pt idx="887">
                  <c:v>0.89830382041170398</c:v>
                </c:pt>
                <c:pt idx="888">
                  <c:v>0.89885524569659936</c:v>
                </c:pt>
                <c:pt idx="889">
                  <c:v>0.8994052515663713</c:v>
                </c:pt>
                <c:pt idx="890">
                  <c:v>0.89995383715248434</c:v>
                </c:pt>
                <c:pt idx="891">
                  <c:v>0.90050100158864899</c:v>
                </c:pt>
                <c:pt idx="892">
                  <c:v>0.90104674401081697</c:v>
                </c:pt>
                <c:pt idx="893">
                  <c:v>0.90159106355718632</c:v>
                </c:pt>
                <c:pt idx="894">
                  <c:v>0.90213395936820162</c:v>
                </c:pt>
                <c:pt idx="895">
                  <c:v>0.90267543058655964</c:v>
                </c:pt>
                <c:pt idx="896">
                  <c:v>0.90321547635719834</c:v>
                </c:pt>
                <c:pt idx="897">
                  <c:v>0.9037540958273147</c:v>
                </c:pt>
                <c:pt idx="898">
                  <c:v>0.90429128814635462</c:v>
                </c:pt>
                <c:pt idx="899">
                  <c:v>0.90482705246601935</c:v>
                </c:pt>
                <c:pt idx="900">
                  <c:v>0.90536138794026033</c:v>
                </c:pt>
                <c:pt idx="901">
                  <c:v>0.90589429372529395</c:v>
                </c:pt>
                <c:pt idx="902">
                  <c:v>0.90642576897958504</c:v>
                </c:pt>
                <c:pt idx="903">
                  <c:v>0.90695581286386351</c:v>
                </c:pt>
                <c:pt idx="904">
                  <c:v>0.907484424541117</c:v>
                </c:pt>
                <c:pt idx="905">
                  <c:v>0.90801160317659535</c:v>
                </c:pt>
                <c:pt idx="906">
                  <c:v>0.90853734793781138</c:v>
                </c:pt>
                <c:pt idx="907">
                  <c:v>0.9090616579945453</c:v>
                </c:pt>
                <c:pt idx="908">
                  <c:v>0.90958453251883631</c:v>
                </c:pt>
                <c:pt idx="909">
                  <c:v>0.91010597068499532</c:v>
                </c:pt>
                <c:pt idx="910">
                  <c:v>0.91062597166960135</c:v>
                </c:pt>
                <c:pt idx="911">
                  <c:v>0.91114453465149936</c:v>
                </c:pt>
                <c:pt idx="912">
                  <c:v>0.91166165881181005</c:v>
                </c:pt>
                <c:pt idx="913">
                  <c:v>0.91217734333392297</c:v>
                </c:pt>
                <c:pt idx="914">
                  <c:v>0.91269158740350265</c:v>
                </c:pt>
                <c:pt idx="915">
                  <c:v>0.91320439020848632</c:v>
                </c:pt>
                <c:pt idx="916">
                  <c:v>0.9137157509390883</c:v>
                </c:pt>
                <c:pt idx="917">
                  <c:v>0.91422566878780098</c:v>
                </c:pt>
                <c:pt idx="918">
                  <c:v>0.91473414294939404</c:v>
                </c:pt>
                <c:pt idx="919">
                  <c:v>0.91524117262091731</c:v>
                </c:pt>
                <c:pt idx="920">
                  <c:v>0.91574675700170205</c:v>
                </c:pt>
                <c:pt idx="921">
                  <c:v>0.91625089529336101</c:v>
                </c:pt>
                <c:pt idx="922">
                  <c:v>0.91675358669979234</c:v>
                </c:pt>
                <c:pt idx="923">
                  <c:v>0.91725483042717648</c:v>
                </c:pt>
                <c:pt idx="924">
                  <c:v>0.91775462568398136</c:v>
                </c:pt>
                <c:pt idx="925">
                  <c:v>0.91825297168096065</c:v>
                </c:pt>
                <c:pt idx="926">
                  <c:v>0.91874986763116151</c:v>
                </c:pt>
                <c:pt idx="927">
                  <c:v>0.91924531274991395</c:v>
                </c:pt>
                <c:pt idx="928">
                  <c:v>0.91973930625484535</c:v>
                </c:pt>
                <c:pt idx="929">
                  <c:v>0.9202318473658706</c:v>
                </c:pt>
                <c:pt idx="930">
                  <c:v>0.9207229353052</c:v>
                </c:pt>
                <c:pt idx="931">
                  <c:v>0.92121256929733819</c:v>
                </c:pt>
                <c:pt idx="932">
                  <c:v>0.92170074856908935</c:v>
                </c:pt>
                <c:pt idx="933">
                  <c:v>0.92218747234954934</c:v>
                </c:pt>
                <c:pt idx="934">
                  <c:v>0.922672739870114</c:v>
                </c:pt>
                <c:pt idx="935">
                  <c:v>0.9231565503644823</c:v>
                </c:pt>
                <c:pt idx="936">
                  <c:v>0.92363890306864904</c:v>
                </c:pt>
                <c:pt idx="937">
                  <c:v>0.92411979722091497</c:v>
                </c:pt>
                <c:pt idx="938">
                  <c:v>0.92459923206188266</c:v>
                </c:pt>
                <c:pt idx="939">
                  <c:v>0.92507720683445804</c:v>
                </c:pt>
                <c:pt idx="940">
                  <c:v>0.92555372078385367</c:v>
                </c:pt>
                <c:pt idx="941">
                  <c:v>0.92602877315759036</c:v>
                </c:pt>
                <c:pt idx="942">
                  <c:v>0.92650236320549262</c:v>
                </c:pt>
                <c:pt idx="943">
                  <c:v>0.92697449017970135</c:v>
                </c:pt>
                <c:pt idx="944">
                  <c:v>0.92744515333466104</c:v>
                </c:pt>
                <c:pt idx="945">
                  <c:v>0.92791435192712968</c:v>
                </c:pt>
                <c:pt idx="946">
                  <c:v>0.92838208521618071</c:v>
                </c:pt>
                <c:pt idx="947">
                  <c:v>0.92884835246319886</c:v>
                </c:pt>
                <c:pt idx="948">
                  <c:v>0.92931315293188299</c:v>
                </c:pt>
                <c:pt idx="949">
                  <c:v>0.92977648588825068</c:v>
                </c:pt>
                <c:pt idx="950">
                  <c:v>0.93023835060063698</c:v>
                </c:pt>
                <c:pt idx="951">
                  <c:v>0.93069874633969363</c:v>
                </c:pt>
                <c:pt idx="952">
                  <c:v>0.93115767237839164</c:v>
                </c:pt>
                <c:pt idx="953">
                  <c:v>0.93161512799202462</c:v>
                </c:pt>
                <c:pt idx="954">
                  <c:v>0.9320711124582115</c:v>
                </c:pt>
                <c:pt idx="955">
                  <c:v>0.9325256250568853</c:v>
                </c:pt>
                <c:pt idx="956">
                  <c:v>0.93297866507031002</c:v>
                </c:pt>
                <c:pt idx="957">
                  <c:v>0.93343023178307605</c:v>
                </c:pt>
                <c:pt idx="958">
                  <c:v>0.93388032448209601</c:v>
                </c:pt>
                <c:pt idx="959">
                  <c:v>0.93432894245661202</c:v>
                </c:pt>
                <c:pt idx="960">
                  <c:v>0.93477608499819531</c:v>
                </c:pt>
                <c:pt idx="961">
                  <c:v>0.93522175140074704</c:v>
                </c:pt>
                <c:pt idx="962">
                  <c:v>0.93566594096049804</c:v>
                </c:pt>
                <c:pt idx="963">
                  <c:v>0.93610865297601431</c:v>
                </c:pt>
                <c:pt idx="964">
                  <c:v>0.93654988674819251</c:v>
                </c:pt>
                <c:pt idx="965">
                  <c:v>0.93698964158026299</c:v>
                </c:pt>
                <c:pt idx="966">
                  <c:v>0.93742791677779302</c:v>
                </c:pt>
                <c:pt idx="967">
                  <c:v>0.93786471164868834</c:v>
                </c:pt>
                <c:pt idx="968">
                  <c:v>0.93830002550318836</c:v>
                </c:pt>
                <c:pt idx="969">
                  <c:v>0.93873385765387485</c:v>
                </c:pt>
                <c:pt idx="970">
                  <c:v>0.9391662074156637</c:v>
                </c:pt>
                <c:pt idx="971">
                  <c:v>0.93959707410582005</c:v>
                </c:pt>
                <c:pt idx="972">
                  <c:v>0.94002645704394405</c:v>
                </c:pt>
                <c:pt idx="973">
                  <c:v>0.94045435555198298</c:v>
                </c:pt>
                <c:pt idx="974">
                  <c:v>0.94088076895422468</c:v>
                </c:pt>
                <c:pt idx="975">
                  <c:v>0.94130569657730634</c:v>
                </c:pt>
                <c:pt idx="976">
                  <c:v>0.94172913775020795</c:v>
                </c:pt>
                <c:pt idx="977">
                  <c:v>0.94215109180425871</c:v>
                </c:pt>
                <c:pt idx="978">
                  <c:v>0.94257155807313531</c:v>
                </c:pt>
                <c:pt idx="979">
                  <c:v>0.94299053589286397</c:v>
                </c:pt>
                <c:pt idx="980">
                  <c:v>0.94340802460182205</c:v>
                </c:pt>
                <c:pt idx="981">
                  <c:v>0.94382402354073736</c:v>
                </c:pt>
                <c:pt idx="982">
                  <c:v>0.94423853205269004</c:v>
                </c:pt>
                <c:pt idx="983">
                  <c:v>0.94465154948311636</c:v>
                </c:pt>
                <c:pt idx="984">
                  <c:v>0.94506307517980404</c:v>
                </c:pt>
                <c:pt idx="985">
                  <c:v>0.94547310849289901</c:v>
                </c:pt>
                <c:pt idx="986">
                  <c:v>0.945881648774902</c:v>
                </c:pt>
                <c:pt idx="987">
                  <c:v>0.94628869538067195</c:v>
                </c:pt>
                <c:pt idx="988">
                  <c:v>0.9466942476674266</c:v>
                </c:pt>
                <c:pt idx="989">
                  <c:v>0.94709830499474401</c:v>
                </c:pt>
                <c:pt idx="990">
                  <c:v>0.94750086672456202</c:v>
                </c:pt>
                <c:pt idx="991">
                  <c:v>0.9479019322211828</c:v>
                </c:pt>
                <c:pt idx="992">
                  <c:v>0.94830150085126452</c:v>
                </c:pt>
                <c:pt idx="993">
                  <c:v>0.94869957198383936</c:v>
                </c:pt>
                <c:pt idx="994">
                  <c:v>0.94909614499029371</c:v>
                </c:pt>
                <c:pt idx="995">
                  <c:v>0.94949121924438951</c:v>
                </c:pt>
                <c:pt idx="996">
                  <c:v>0.94988479412224569</c:v>
                </c:pt>
                <c:pt idx="997">
                  <c:v>0.95027686900235653</c:v>
                </c:pt>
                <c:pt idx="998">
                  <c:v>0.9506674432655835</c:v>
                </c:pt>
                <c:pt idx="999">
                  <c:v>0.95105651629515331</c:v>
                </c:pt>
                <c:pt idx="1000">
                  <c:v>0.95144408747666798</c:v>
                </c:pt>
                <c:pt idx="1001">
                  <c:v>0.95183015619810163</c:v>
                </c:pt>
                <c:pt idx="1002">
                  <c:v>0.95221472184979472</c:v>
                </c:pt>
                <c:pt idx="1003">
                  <c:v>0.95259778382447002</c:v>
                </c:pt>
                <c:pt idx="1004">
                  <c:v>0.95297934151721797</c:v>
                </c:pt>
                <c:pt idx="1005">
                  <c:v>0.95335939432550831</c:v>
                </c:pt>
                <c:pt idx="1006">
                  <c:v>0.95373794164918435</c:v>
                </c:pt>
                <c:pt idx="1007">
                  <c:v>0.9541149828904677</c:v>
                </c:pt>
                <c:pt idx="1008">
                  <c:v>0.9544905174539613</c:v>
                </c:pt>
                <c:pt idx="1009">
                  <c:v>0.9548645447466424</c:v>
                </c:pt>
                <c:pt idx="1010">
                  <c:v>0.95523706417787202</c:v>
                </c:pt>
                <c:pt idx="1011">
                  <c:v>0.9556080751593915</c:v>
                </c:pt>
                <c:pt idx="1012">
                  <c:v>0.95597757710532305</c:v>
                </c:pt>
                <c:pt idx="1013">
                  <c:v>0.9563455694321723</c:v>
                </c:pt>
                <c:pt idx="1014">
                  <c:v>0.95671205155883032</c:v>
                </c:pt>
                <c:pt idx="1015">
                  <c:v>0.95707702290657148</c:v>
                </c:pt>
                <c:pt idx="1016">
                  <c:v>0.95744048289905503</c:v>
                </c:pt>
                <c:pt idx="1017">
                  <c:v>0.95780243096232898</c:v>
                </c:pt>
                <c:pt idx="1018">
                  <c:v>0.95816286652482829</c:v>
                </c:pt>
                <c:pt idx="1019">
                  <c:v>0.95852178901737461</c:v>
                </c:pt>
                <c:pt idx="1020">
                  <c:v>0.95887919787318365</c:v>
                </c:pt>
                <c:pt idx="1021">
                  <c:v>0.95923509252785433</c:v>
                </c:pt>
                <c:pt idx="1022">
                  <c:v>0.95958947241938164</c:v>
                </c:pt>
                <c:pt idx="1023">
                  <c:v>0.95994233698815135</c:v>
                </c:pt>
                <c:pt idx="1024">
                  <c:v>0.96029368567694262</c:v>
                </c:pt>
                <c:pt idx="1025">
                  <c:v>0.96064351793092795</c:v>
                </c:pt>
                <c:pt idx="1026">
                  <c:v>0.96099183319767367</c:v>
                </c:pt>
                <c:pt idx="1027">
                  <c:v>0.961338630927143</c:v>
                </c:pt>
                <c:pt idx="1028">
                  <c:v>0.96168391057169533</c:v>
                </c:pt>
                <c:pt idx="1029">
                  <c:v>0.96202767158608549</c:v>
                </c:pt>
                <c:pt idx="1030">
                  <c:v>0.96236991342746903</c:v>
                </c:pt>
                <c:pt idx="1031">
                  <c:v>0.96271063555540048</c:v>
                </c:pt>
                <c:pt idx="1032">
                  <c:v>0.96304983743183192</c:v>
                </c:pt>
                <c:pt idx="1033">
                  <c:v>0.96338751852111504</c:v>
                </c:pt>
                <c:pt idx="1034">
                  <c:v>0.9637236782900096</c:v>
                </c:pt>
                <c:pt idx="1035">
                  <c:v>0.96405831620767035</c:v>
                </c:pt>
                <c:pt idx="1036">
                  <c:v>0.96439143174566</c:v>
                </c:pt>
                <c:pt idx="1037">
                  <c:v>0.964723024377942</c:v>
                </c:pt>
                <c:pt idx="1038">
                  <c:v>0.96505309358088864</c:v>
                </c:pt>
                <c:pt idx="1039">
                  <c:v>0.96538163883327333</c:v>
                </c:pt>
                <c:pt idx="1040">
                  <c:v>0.96570865961628061</c:v>
                </c:pt>
                <c:pt idx="1041">
                  <c:v>0.96603415541349735</c:v>
                </c:pt>
                <c:pt idx="1042">
                  <c:v>0.96635812571092139</c:v>
                </c:pt>
                <c:pt idx="1043">
                  <c:v>0.96668056999696239</c:v>
                </c:pt>
                <c:pt idx="1044">
                  <c:v>0.967001487762435</c:v>
                </c:pt>
                <c:pt idx="1045">
                  <c:v>0.96732087850056536</c:v>
                </c:pt>
                <c:pt idx="1046">
                  <c:v>0.96763874170699271</c:v>
                </c:pt>
                <c:pt idx="1047">
                  <c:v>0.96795507687976934</c:v>
                </c:pt>
                <c:pt idx="1048">
                  <c:v>0.96826988351935495</c:v>
                </c:pt>
                <c:pt idx="1049">
                  <c:v>0.96858316112863041</c:v>
                </c:pt>
                <c:pt idx="1050">
                  <c:v>0.96889490921288635</c:v>
                </c:pt>
                <c:pt idx="1051">
                  <c:v>0.96920512727983033</c:v>
                </c:pt>
                <c:pt idx="1052">
                  <c:v>0.96951381483958532</c:v>
                </c:pt>
                <c:pt idx="1053">
                  <c:v>0.96982097140469048</c:v>
                </c:pt>
                <c:pt idx="1054">
                  <c:v>0.97012659649010535</c:v>
                </c:pt>
                <c:pt idx="1055">
                  <c:v>0.970430689613206</c:v>
                </c:pt>
                <c:pt idx="1056">
                  <c:v>0.97073325029378765</c:v>
                </c:pt>
                <c:pt idx="1057">
                  <c:v>0.97103427805406395</c:v>
                </c:pt>
                <c:pt idx="1058">
                  <c:v>0.97133377241867436</c:v>
                </c:pt>
                <c:pt idx="1059">
                  <c:v>0.97163173291467464</c:v>
                </c:pt>
                <c:pt idx="1060">
                  <c:v>0.97192815907154295</c:v>
                </c:pt>
                <c:pt idx="1061">
                  <c:v>0.97222305042118451</c:v>
                </c:pt>
                <c:pt idx="1062">
                  <c:v>0.9725164064979227</c:v>
                </c:pt>
                <c:pt idx="1063">
                  <c:v>0.97280822683851265</c:v>
                </c:pt>
                <c:pt idx="1064">
                  <c:v>0.9730985109821263</c:v>
                </c:pt>
                <c:pt idx="1065">
                  <c:v>0.973387258470367</c:v>
                </c:pt>
                <c:pt idx="1066">
                  <c:v>0.97367446884726172</c:v>
                </c:pt>
                <c:pt idx="1067">
                  <c:v>0.9739601416592687</c:v>
                </c:pt>
                <c:pt idx="1068">
                  <c:v>0.97424427645526934</c:v>
                </c:pt>
                <c:pt idx="1069">
                  <c:v>0.97452687278657735</c:v>
                </c:pt>
                <c:pt idx="1070">
                  <c:v>0.97480793020693202</c:v>
                </c:pt>
                <c:pt idx="1071">
                  <c:v>0.97508744827250904</c:v>
                </c:pt>
                <c:pt idx="1072">
                  <c:v>0.97536542654190805</c:v>
                </c:pt>
                <c:pt idx="1073">
                  <c:v>0.97564186457616664</c:v>
                </c:pt>
                <c:pt idx="1074">
                  <c:v>0.97591676193874666</c:v>
                </c:pt>
                <c:pt idx="1075">
                  <c:v>0.97619011819555235</c:v>
                </c:pt>
                <c:pt idx="1076">
                  <c:v>0.97646193291491401</c:v>
                </c:pt>
                <c:pt idx="1077">
                  <c:v>0.97673220566760099</c:v>
                </c:pt>
                <c:pt idx="1078">
                  <c:v>0.97700093602681548</c:v>
                </c:pt>
                <c:pt idx="1079">
                  <c:v>0.97726812356819348</c:v>
                </c:pt>
                <c:pt idx="1080">
                  <c:v>0.97753376786981072</c:v>
                </c:pt>
                <c:pt idx="1081">
                  <c:v>0.97779786851217965</c:v>
                </c:pt>
                <c:pt idx="1082">
                  <c:v>0.97806042507824797</c:v>
                </c:pt>
                <c:pt idx="1083">
                  <c:v>0.97832143715340381</c:v>
                </c:pt>
                <c:pt idx="1084">
                  <c:v>0.97858090432547229</c:v>
                </c:pt>
                <c:pt idx="1085">
                  <c:v>0.97883882618472062</c:v>
                </c:pt>
                <c:pt idx="1086">
                  <c:v>0.97909520232385383</c:v>
                </c:pt>
                <c:pt idx="1087">
                  <c:v>0.97935003233802065</c:v>
                </c:pt>
                <c:pt idx="1088">
                  <c:v>0.97960331582480731</c:v>
                </c:pt>
                <c:pt idx="1089">
                  <c:v>0.97985505238424664</c:v>
                </c:pt>
                <c:pt idx="1090">
                  <c:v>0.9801052416188113</c:v>
                </c:pt>
                <c:pt idx="1091">
                  <c:v>0.98035388313341898</c:v>
                </c:pt>
                <c:pt idx="1092">
                  <c:v>0.98060097653543132</c:v>
                </c:pt>
                <c:pt idx="1093">
                  <c:v>0.98084652143465167</c:v>
                </c:pt>
                <c:pt idx="1094">
                  <c:v>0.98109051744333431</c:v>
                </c:pt>
                <c:pt idx="1095">
                  <c:v>0.98133296417617266</c:v>
                </c:pt>
                <c:pt idx="1096">
                  <c:v>0.98157386125031365</c:v>
                </c:pt>
                <c:pt idx="1097">
                  <c:v>0.98181320828534568</c:v>
                </c:pt>
                <c:pt idx="1098">
                  <c:v>0.98205100490330899</c:v>
                </c:pt>
                <c:pt idx="1099">
                  <c:v>0.98228725072868806</c:v>
                </c:pt>
                <c:pt idx="1100">
                  <c:v>0.98252194538841997</c:v>
                </c:pt>
                <c:pt idx="1101">
                  <c:v>0.98275508851189031</c:v>
                </c:pt>
                <c:pt idx="1102">
                  <c:v>0.98298667973093146</c:v>
                </c:pt>
                <c:pt idx="1103">
                  <c:v>0.98321671867983296</c:v>
                </c:pt>
                <c:pt idx="1104">
                  <c:v>0.98344520499532861</c:v>
                </c:pt>
                <c:pt idx="1105">
                  <c:v>0.98367213831660971</c:v>
                </c:pt>
                <c:pt idx="1106">
                  <c:v>0.98389751828531702</c:v>
                </c:pt>
                <c:pt idx="1107">
                  <c:v>0.98412134454554501</c:v>
                </c:pt>
                <c:pt idx="1108">
                  <c:v>0.9843436167438403</c:v>
                </c:pt>
                <c:pt idx="1109">
                  <c:v>0.98456433452920467</c:v>
                </c:pt>
                <c:pt idx="1110">
                  <c:v>0.98478349755309635</c:v>
                </c:pt>
                <c:pt idx="1111">
                  <c:v>0.98500110546942599</c:v>
                </c:pt>
                <c:pt idx="1112">
                  <c:v>0.98521715793455966</c:v>
                </c:pt>
                <c:pt idx="1113">
                  <c:v>0.98543165460732396</c:v>
                </c:pt>
                <c:pt idx="1114">
                  <c:v>0.98564459514899805</c:v>
                </c:pt>
                <c:pt idx="1115">
                  <c:v>0.98585597922331802</c:v>
                </c:pt>
                <c:pt idx="1116">
                  <c:v>0.98606580649648234</c:v>
                </c:pt>
                <c:pt idx="1117">
                  <c:v>0.98627407663714295</c:v>
                </c:pt>
                <c:pt idx="1118">
                  <c:v>0.98648078931641348</c:v>
                </c:pt>
                <c:pt idx="1119">
                  <c:v>0.9866859442078677</c:v>
                </c:pt>
                <c:pt idx="1120">
                  <c:v>0.98688954098753567</c:v>
                </c:pt>
                <c:pt idx="1121">
                  <c:v>0.98709157933391301</c:v>
                </c:pt>
                <c:pt idx="1122">
                  <c:v>0.98729205892795047</c:v>
                </c:pt>
                <c:pt idx="1123">
                  <c:v>0.98749097945306696</c:v>
                </c:pt>
                <c:pt idx="1124">
                  <c:v>0.98768834059513699</c:v>
                </c:pt>
                <c:pt idx="1125">
                  <c:v>0.98788414204250197</c:v>
                </c:pt>
                <c:pt idx="1126">
                  <c:v>0.98807838348596266</c:v>
                </c:pt>
                <c:pt idx="1127">
                  <c:v>0.98827106461878833</c:v>
                </c:pt>
                <c:pt idx="1128">
                  <c:v>0.98846218513670614</c:v>
                </c:pt>
                <c:pt idx="1129">
                  <c:v>0.9886517447379134</c:v>
                </c:pt>
                <c:pt idx="1130">
                  <c:v>0.98883974312306799</c:v>
                </c:pt>
                <c:pt idx="1131">
                  <c:v>0.98902617999529441</c:v>
                </c:pt>
                <c:pt idx="1132">
                  <c:v>0.98921105506018503</c:v>
                </c:pt>
                <c:pt idx="1133">
                  <c:v>0.98939436802579561</c:v>
                </c:pt>
                <c:pt idx="1134">
                  <c:v>0.98957611860264938</c:v>
                </c:pt>
                <c:pt idx="1135">
                  <c:v>0.98975630650374002</c:v>
                </c:pt>
                <c:pt idx="1136">
                  <c:v>0.98993493144452405</c:v>
                </c:pt>
                <c:pt idx="1137">
                  <c:v>0.99011199314292853</c:v>
                </c:pt>
                <c:pt idx="1138">
                  <c:v>0.99028749131934868</c:v>
                </c:pt>
                <c:pt idx="1139">
                  <c:v>0.99046142569665041</c:v>
                </c:pt>
                <c:pt idx="1140">
                  <c:v>0.99063379600016599</c:v>
                </c:pt>
                <c:pt idx="1141">
                  <c:v>0.9908046019576997</c:v>
                </c:pt>
                <c:pt idx="1142">
                  <c:v>0.99097384329952731</c:v>
                </c:pt>
                <c:pt idx="1143">
                  <c:v>0.99114151975839004</c:v>
                </c:pt>
                <c:pt idx="1144">
                  <c:v>0.99130763106950603</c:v>
                </c:pt>
                <c:pt idx="1145">
                  <c:v>0.99147217697056267</c:v>
                </c:pt>
                <c:pt idx="1146">
                  <c:v>0.99163515720172002</c:v>
                </c:pt>
                <c:pt idx="1147">
                  <c:v>0.99179657150560996</c:v>
                </c:pt>
                <c:pt idx="1148">
                  <c:v>0.99195641962733572</c:v>
                </c:pt>
                <c:pt idx="1149">
                  <c:v>0.99211470131447699</c:v>
                </c:pt>
                <c:pt idx="1150">
                  <c:v>0.99227141631708549</c:v>
                </c:pt>
                <c:pt idx="1151">
                  <c:v>0.9924265643876844</c:v>
                </c:pt>
                <c:pt idx="1152">
                  <c:v>0.99258014528127747</c:v>
                </c:pt>
                <c:pt idx="1153">
                  <c:v>0.99273215875533638</c:v>
                </c:pt>
                <c:pt idx="1154">
                  <c:v>0.99288260456981303</c:v>
                </c:pt>
                <c:pt idx="1155">
                  <c:v>0.99303148248713202</c:v>
                </c:pt>
                <c:pt idx="1156">
                  <c:v>0.9931787922721953</c:v>
                </c:pt>
                <c:pt idx="1157">
                  <c:v>0.99332453369237905</c:v>
                </c:pt>
                <c:pt idx="1158">
                  <c:v>0.99346870651753971</c:v>
                </c:pt>
                <c:pt idx="1159">
                  <c:v>0.99361131052000795</c:v>
                </c:pt>
                <c:pt idx="1160">
                  <c:v>0.99375234547459201</c:v>
                </c:pt>
                <c:pt idx="1161">
                  <c:v>0.99389181115858083</c:v>
                </c:pt>
                <c:pt idx="1162">
                  <c:v>0.99402970735173501</c:v>
                </c:pt>
                <c:pt idx="1163">
                  <c:v>0.99416603383629965</c:v>
                </c:pt>
                <c:pt idx="1164">
                  <c:v>0.9943007903969977</c:v>
                </c:pt>
                <c:pt idx="1165">
                  <c:v>0.99443397682102941</c:v>
                </c:pt>
                <c:pt idx="1166">
                  <c:v>0.994565592898076</c:v>
                </c:pt>
                <c:pt idx="1167">
                  <c:v>0.99469563842029662</c:v>
                </c:pt>
                <c:pt idx="1168">
                  <c:v>0.99482411318232999</c:v>
                </c:pt>
                <c:pt idx="1169">
                  <c:v>0.99495101698129995</c:v>
                </c:pt>
                <c:pt idx="1170">
                  <c:v>0.99507634961680569</c:v>
                </c:pt>
                <c:pt idx="1171">
                  <c:v>0.99520011089093241</c:v>
                </c:pt>
                <c:pt idx="1172">
                  <c:v>0.99532230060824267</c:v>
                </c:pt>
                <c:pt idx="1173">
                  <c:v>0.99544291857578304</c:v>
                </c:pt>
                <c:pt idx="1174">
                  <c:v>0.99556196460308</c:v>
                </c:pt>
                <c:pt idx="1175">
                  <c:v>0.99567943850214435</c:v>
                </c:pt>
                <c:pt idx="1176">
                  <c:v>0.99579534008746762</c:v>
                </c:pt>
                <c:pt idx="1177">
                  <c:v>0.99590966917602797</c:v>
                </c:pt>
                <c:pt idx="1178">
                  <c:v>0.99602242558728071</c:v>
                </c:pt>
                <c:pt idx="1179">
                  <c:v>0.99613360914317195</c:v>
                </c:pt>
                <c:pt idx="1180">
                  <c:v>0.99624321966812535</c:v>
                </c:pt>
                <c:pt idx="1181">
                  <c:v>0.99635125698905103</c:v>
                </c:pt>
                <c:pt idx="1182">
                  <c:v>0.99645772093534246</c:v>
                </c:pt>
                <c:pt idx="1183">
                  <c:v>0.99656261133888202</c:v>
                </c:pt>
                <c:pt idx="1184">
                  <c:v>0.99666592803402898</c:v>
                </c:pt>
                <c:pt idx="1185">
                  <c:v>0.9967676708576354</c:v>
                </c:pt>
                <c:pt idx="1186">
                  <c:v>0.99686783964903403</c:v>
                </c:pt>
                <c:pt idx="1187">
                  <c:v>0.99696643425004472</c:v>
                </c:pt>
                <c:pt idx="1188">
                  <c:v>0.99706345450497502</c:v>
                </c:pt>
                <c:pt idx="1189">
                  <c:v>0.99715890026061271</c:v>
                </c:pt>
                <c:pt idx="1190">
                  <c:v>0.99725277136623947</c:v>
                </c:pt>
                <c:pt idx="1191">
                  <c:v>0.9973450676736203</c:v>
                </c:pt>
                <c:pt idx="1192">
                  <c:v>0.99743578903700247</c:v>
                </c:pt>
                <c:pt idx="1193">
                  <c:v>0.99752493531313002</c:v>
                </c:pt>
                <c:pt idx="1194">
                  <c:v>0.99761250636122467</c:v>
                </c:pt>
                <c:pt idx="1195">
                  <c:v>0.99769850204300248</c:v>
                </c:pt>
                <c:pt idx="1196">
                  <c:v>0.99778292222266141</c:v>
                </c:pt>
                <c:pt idx="1197">
                  <c:v>0.99786576676689398</c:v>
                </c:pt>
                <c:pt idx="1198">
                  <c:v>0.99794703554487563</c:v>
                </c:pt>
                <c:pt idx="1199">
                  <c:v>0.998026728428271</c:v>
                </c:pt>
                <c:pt idx="1200">
                  <c:v>0.99810484529123566</c:v>
                </c:pt>
                <c:pt idx="1201">
                  <c:v>0.99818138601041162</c:v>
                </c:pt>
                <c:pt idx="1202">
                  <c:v>0.99825635046493166</c:v>
                </c:pt>
                <c:pt idx="1203">
                  <c:v>0.99832973853641604</c:v>
                </c:pt>
                <c:pt idx="1204">
                  <c:v>0.99840155010897502</c:v>
                </c:pt>
                <c:pt idx="1205">
                  <c:v>0.99847178506920653</c:v>
                </c:pt>
                <c:pt idx="1206">
                  <c:v>0.99854044330620362</c:v>
                </c:pt>
                <c:pt idx="1207">
                  <c:v>0.99860752471154268</c:v>
                </c:pt>
                <c:pt idx="1208">
                  <c:v>0.99867302917929401</c:v>
                </c:pt>
                <c:pt idx="1209">
                  <c:v>0.99873695660601702</c:v>
                </c:pt>
                <c:pt idx="1210">
                  <c:v>0.99879930689076202</c:v>
                </c:pt>
                <c:pt idx="1211">
                  <c:v>0.99886007993506765</c:v>
                </c:pt>
                <c:pt idx="1212">
                  <c:v>0.99891927564296767</c:v>
                </c:pt>
                <c:pt idx="1213">
                  <c:v>0.99897689392098199</c:v>
                </c:pt>
                <c:pt idx="1214">
                  <c:v>0.99903293467812404</c:v>
                </c:pt>
                <c:pt idx="1215">
                  <c:v>0.99908739782589762</c:v>
                </c:pt>
                <c:pt idx="1216">
                  <c:v>0.99914028327829929</c:v>
                </c:pt>
                <c:pt idx="1217">
                  <c:v>0.99919159095181398</c:v>
                </c:pt>
                <c:pt idx="1218">
                  <c:v>0.99924132076541972</c:v>
                </c:pt>
                <c:pt idx="1219">
                  <c:v>0.99928947264058965</c:v>
                </c:pt>
                <c:pt idx="1220">
                  <c:v>0.99933604650127972</c:v>
                </c:pt>
                <c:pt idx="1221">
                  <c:v>0.99938104227394897</c:v>
                </c:pt>
                <c:pt idx="1222">
                  <c:v>0.9994244598875397</c:v>
                </c:pt>
                <c:pt idx="1223">
                  <c:v>0.99946629927348996</c:v>
                </c:pt>
                <c:pt idx="1224">
                  <c:v>0.99950656036573038</c:v>
                </c:pt>
                <c:pt idx="1225">
                  <c:v>0.99954524310068404</c:v>
                </c:pt>
                <c:pt idx="1226">
                  <c:v>0.99958234741726315</c:v>
                </c:pt>
                <c:pt idx="1227">
                  <c:v>0.99961787325687834</c:v>
                </c:pt>
                <c:pt idx="1228">
                  <c:v>0.99965182056342561</c:v>
                </c:pt>
                <c:pt idx="1229">
                  <c:v>0.99968418928329872</c:v>
                </c:pt>
                <c:pt idx="1230">
                  <c:v>0.999714979365386</c:v>
                </c:pt>
                <c:pt idx="1231">
                  <c:v>0.99974419076106169</c:v>
                </c:pt>
                <c:pt idx="1232">
                  <c:v>0.99977182342419979</c:v>
                </c:pt>
                <c:pt idx="1233">
                  <c:v>0.99979787731116332</c:v>
                </c:pt>
                <c:pt idx="1234">
                  <c:v>0.9998223523808093</c:v>
                </c:pt>
                <c:pt idx="1235">
                  <c:v>0.99984524859448864</c:v>
                </c:pt>
                <c:pt idx="1236">
                  <c:v>0.99986656591604406</c:v>
                </c:pt>
                <c:pt idx="1237">
                  <c:v>0.99988630431181569</c:v>
                </c:pt>
                <c:pt idx="1238">
                  <c:v>0.99990446375063169</c:v>
                </c:pt>
                <c:pt idx="1239">
                  <c:v>0.99992104420381633</c:v>
                </c:pt>
                <c:pt idx="1240">
                  <c:v>0.99993604564518501</c:v>
                </c:pt>
                <c:pt idx="1241">
                  <c:v>0.999949468051051</c:v>
                </c:pt>
                <c:pt idx="1242">
                  <c:v>0.99996131140021771</c:v>
                </c:pt>
                <c:pt idx="1243">
                  <c:v>0.99997157567398332</c:v>
                </c:pt>
                <c:pt idx="1244">
                  <c:v>0.99998026085613667</c:v>
                </c:pt>
                <c:pt idx="1245">
                  <c:v>0.99998736693296419</c:v>
                </c:pt>
                <c:pt idx="1246">
                  <c:v>0.99999289389324697</c:v>
                </c:pt>
                <c:pt idx="1247">
                  <c:v>0.99999684172825365</c:v>
                </c:pt>
                <c:pt idx="1248">
                  <c:v>0.99999921043175133</c:v>
                </c:pt>
                <c:pt idx="1249">
                  <c:v>1</c:v>
                </c:pt>
                <c:pt idx="1250">
                  <c:v>0.99999921043175133</c:v>
                </c:pt>
                <c:pt idx="1251">
                  <c:v>0.99999684172825365</c:v>
                </c:pt>
                <c:pt idx="1252">
                  <c:v>0.99999289389324697</c:v>
                </c:pt>
                <c:pt idx="1253">
                  <c:v>0.99998736693296419</c:v>
                </c:pt>
                <c:pt idx="1254">
                  <c:v>0.99998026085613667</c:v>
                </c:pt>
                <c:pt idx="1255">
                  <c:v>0.99997157567398332</c:v>
                </c:pt>
                <c:pt idx="1256">
                  <c:v>0.99996131140021771</c:v>
                </c:pt>
                <c:pt idx="1257">
                  <c:v>0.999949468051051</c:v>
                </c:pt>
                <c:pt idx="1258">
                  <c:v>0.99993604564518501</c:v>
                </c:pt>
                <c:pt idx="1259">
                  <c:v>0.99992104420381633</c:v>
                </c:pt>
                <c:pt idx="1260">
                  <c:v>0.99990446375063169</c:v>
                </c:pt>
                <c:pt idx="1261">
                  <c:v>0.99988630431181569</c:v>
                </c:pt>
                <c:pt idx="1262">
                  <c:v>0.99986656591604406</c:v>
                </c:pt>
                <c:pt idx="1263">
                  <c:v>0.99984524859448864</c:v>
                </c:pt>
                <c:pt idx="1264">
                  <c:v>0.9998223523808093</c:v>
                </c:pt>
                <c:pt idx="1265">
                  <c:v>0.99979787731116332</c:v>
                </c:pt>
                <c:pt idx="1266">
                  <c:v>0.99977182342419979</c:v>
                </c:pt>
                <c:pt idx="1267">
                  <c:v>0.99974419076106169</c:v>
                </c:pt>
                <c:pt idx="1268">
                  <c:v>0.999714979365386</c:v>
                </c:pt>
                <c:pt idx="1269">
                  <c:v>0.99968418928329872</c:v>
                </c:pt>
                <c:pt idx="1270">
                  <c:v>0.99965182056342561</c:v>
                </c:pt>
                <c:pt idx="1271">
                  <c:v>0.99961787325687834</c:v>
                </c:pt>
                <c:pt idx="1272">
                  <c:v>0.99958234741726315</c:v>
                </c:pt>
                <c:pt idx="1273">
                  <c:v>0.99954524310068404</c:v>
                </c:pt>
                <c:pt idx="1274">
                  <c:v>0.99950656036573038</c:v>
                </c:pt>
                <c:pt idx="1275">
                  <c:v>0.99946629927348996</c:v>
                </c:pt>
                <c:pt idx="1276">
                  <c:v>0.9994244598875397</c:v>
                </c:pt>
                <c:pt idx="1277">
                  <c:v>0.99938104227394897</c:v>
                </c:pt>
                <c:pt idx="1278">
                  <c:v>0.99933604650127972</c:v>
                </c:pt>
                <c:pt idx="1279">
                  <c:v>0.99928947264058965</c:v>
                </c:pt>
                <c:pt idx="1280">
                  <c:v>0.99924132076541972</c:v>
                </c:pt>
                <c:pt idx="1281">
                  <c:v>0.99919159095181398</c:v>
                </c:pt>
                <c:pt idx="1282">
                  <c:v>0.99914028327829929</c:v>
                </c:pt>
                <c:pt idx="1283">
                  <c:v>0.99908739782589762</c:v>
                </c:pt>
                <c:pt idx="1284">
                  <c:v>0.99903293467812404</c:v>
                </c:pt>
                <c:pt idx="1285">
                  <c:v>0.99897689392098199</c:v>
                </c:pt>
                <c:pt idx="1286">
                  <c:v>0.99891927564296767</c:v>
                </c:pt>
                <c:pt idx="1287">
                  <c:v>0.99886007993506765</c:v>
                </c:pt>
                <c:pt idx="1288">
                  <c:v>0.99879930689076202</c:v>
                </c:pt>
                <c:pt idx="1289">
                  <c:v>0.99873695660601702</c:v>
                </c:pt>
                <c:pt idx="1290">
                  <c:v>0.99867302917929401</c:v>
                </c:pt>
                <c:pt idx="1291">
                  <c:v>0.99860752471154268</c:v>
                </c:pt>
                <c:pt idx="1292">
                  <c:v>0.99854044330620362</c:v>
                </c:pt>
                <c:pt idx="1293">
                  <c:v>0.99847178506920653</c:v>
                </c:pt>
                <c:pt idx="1294">
                  <c:v>0.99840155010897502</c:v>
                </c:pt>
                <c:pt idx="1295">
                  <c:v>0.99832973853641604</c:v>
                </c:pt>
                <c:pt idx="1296">
                  <c:v>0.99825635046493166</c:v>
                </c:pt>
                <c:pt idx="1297">
                  <c:v>0.99818138601041162</c:v>
                </c:pt>
                <c:pt idx="1298">
                  <c:v>0.99810484529123566</c:v>
                </c:pt>
                <c:pt idx="1299">
                  <c:v>0.998026728428271</c:v>
                </c:pt>
                <c:pt idx="1300">
                  <c:v>0.99794703554487563</c:v>
                </c:pt>
                <c:pt idx="1301">
                  <c:v>0.99786576676689398</c:v>
                </c:pt>
                <c:pt idx="1302">
                  <c:v>0.99778292222266141</c:v>
                </c:pt>
                <c:pt idx="1303">
                  <c:v>0.99769850204300248</c:v>
                </c:pt>
                <c:pt idx="1304">
                  <c:v>0.99761250636122467</c:v>
                </c:pt>
                <c:pt idx="1305">
                  <c:v>0.99752493531313002</c:v>
                </c:pt>
                <c:pt idx="1306">
                  <c:v>0.99743578903700247</c:v>
                </c:pt>
                <c:pt idx="1307">
                  <c:v>0.9973450676736203</c:v>
                </c:pt>
                <c:pt idx="1308">
                  <c:v>0.99725277136623947</c:v>
                </c:pt>
                <c:pt idx="1309">
                  <c:v>0.99715890026061271</c:v>
                </c:pt>
                <c:pt idx="1310">
                  <c:v>0.99706345450497502</c:v>
                </c:pt>
                <c:pt idx="1311">
                  <c:v>0.99696643425004472</c:v>
                </c:pt>
                <c:pt idx="1312">
                  <c:v>0.99686783964903403</c:v>
                </c:pt>
                <c:pt idx="1313">
                  <c:v>0.9967676708576354</c:v>
                </c:pt>
                <c:pt idx="1314">
                  <c:v>0.99666592803402898</c:v>
                </c:pt>
                <c:pt idx="1315">
                  <c:v>0.99656261133888202</c:v>
                </c:pt>
                <c:pt idx="1316">
                  <c:v>0.99645772093534246</c:v>
                </c:pt>
                <c:pt idx="1317">
                  <c:v>0.99635125698905103</c:v>
                </c:pt>
                <c:pt idx="1318">
                  <c:v>0.99624321966812535</c:v>
                </c:pt>
                <c:pt idx="1319">
                  <c:v>0.99613360914317195</c:v>
                </c:pt>
                <c:pt idx="1320">
                  <c:v>0.99602242558728071</c:v>
                </c:pt>
                <c:pt idx="1321">
                  <c:v>0.99590966917602797</c:v>
                </c:pt>
                <c:pt idx="1322">
                  <c:v>0.99579534008746762</c:v>
                </c:pt>
                <c:pt idx="1323">
                  <c:v>0.99567943850214435</c:v>
                </c:pt>
                <c:pt idx="1324">
                  <c:v>0.99556196460308</c:v>
                </c:pt>
                <c:pt idx="1325">
                  <c:v>0.99544291857578304</c:v>
                </c:pt>
                <c:pt idx="1326">
                  <c:v>0.99532230060824267</c:v>
                </c:pt>
                <c:pt idx="1327">
                  <c:v>0.99520011089093241</c:v>
                </c:pt>
                <c:pt idx="1328">
                  <c:v>0.99507634961680669</c:v>
                </c:pt>
                <c:pt idx="1329">
                  <c:v>0.99495101698129995</c:v>
                </c:pt>
                <c:pt idx="1330">
                  <c:v>0.99482411318232999</c:v>
                </c:pt>
                <c:pt idx="1331">
                  <c:v>0.99469563842029662</c:v>
                </c:pt>
                <c:pt idx="1332">
                  <c:v>0.994565592898076</c:v>
                </c:pt>
                <c:pt idx="1333">
                  <c:v>0.99443397682102941</c:v>
                </c:pt>
                <c:pt idx="1334">
                  <c:v>0.9943007903969977</c:v>
                </c:pt>
                <c:pt idx="1335">
                  <c:v>0.99416603383629965</c:v>
                </c:pt>
                <c:pt idx="1336">
                  <c:v>0.99402970735173501</c:v>
                </c:pt>
                <c:pt idx="1337">
                  <c:v>0.99389181115858083</c:v>
                </c:pt>
                <c:pt idx="1338">
                  <c:v>0.99375234547459201</c:v>
                </c:pt>
                <c:pt idx="1339">
                  <c:v>0.99361131052000795</c:v>
                </c:pt>
                <c:pt idx="1340">
                  <c:v>0.99346870651753971</c:v>
                </c:pt>
                <c:pt idx="1341">
                  <c:v>0.99332453369237905</c:v>
                </c:pt>
                <c:pt idx="1342">
                  <c:v>0.9931787922721953</c:v>
                </c:pt>
                <c:pt idx="1343">
                  <c:v>0.99303148248713202</c:v>
                </c:pt>
                <c:pt idx="1344">
                  <c:v>0.99288260456981303</c:v>
                </c:pt>
                <c:pt idx="1345">
                  <c:v>0.99273215875533638</c:v>
                </c:pt>
                <c:pt idx="1346">
                  <c:v>0.99258014528127747</c:v>
                </c:pt>
                <c:pt idx="1347">
                  <c:v>0.9924265643876844</c:v>
                </c:pt>
                <c:pt idx="1348">
                  <c:v>0.99227141631708549</c:v>
                </c:pt>
                <c:pt idx="1349">
                  <c:v>0.99211470131447699</c:v>
                </c:pt>
                <c:pt idx="1350">
                  <c:v>0.99195641962733572</c:v>
                </c:pt>
                <c:pt idx="1351">
                  <c:v>0.99179657150560996</c:v>
                </c:pt>
                <c:pt idx="1352">
                  <c:v>0.99163515720172002</c:v>
                </c:pt>
                <c:pt idx="1353">
                  <c:v>0.99147217697056267</c:v>
                </c:pt>
                <c:pt idx="1354">
                  <c:v>0.99130763106950603</c:v>
                </c:pt>
                <c:pt idx="1355">
                  <c:v>0.99114151975839004</c:v>
                </c:pt>
                <c:pt idx="1356">
                  <c:v>0.99097384329952731</c:v>
                </c:pt>
                <c:pt idx="1357">
                  <c:v>0.9908046019576997</c:v>
                </c:pt>
                <c:pt idx="1358">
                  <c:v>0.99063379600016599</c:v>
                </c:pt>
                <c:pt idx="1359">
                  <c:v>0.99046142569665041</c:v>
                </c:pt>
                <c:pt idx="1360">
                  <c:v>0.99028749131934968</c:v>
                </c:pt>
                <c:pt idx="1361">
                  <c:v>0.99011199314292853</c:v>
                </c:pt>
                <c:pt idx="1362">
                  <c:v>0.98993493144452405</c:v>
                </c:pt>
                <c:pt idx="1363">
                  <c:v>0.98975630650374002</c:v>
                </c:pt>
                <c:pt idx="1364">
                  <c:v>0.98957611860265038</c:v>
                </c:pt>
                <c:pt idx="1365">
                  <c:v>0.98939436802579561</c:v>
                </c:pt>
                <c:pt idx="1366">
                  <c:v>0.98921105506018503</c:v>
                </c:pt>
                <c:pt idx="1367">
                  <c:v>0.98902617999529441</c:v>
                </c:pt>
                <c:pt idx="1368">
                  <c:v>0.98883974312306799</c:v>
                </c:pt>
                <c:pt idx="1369">
                  <c:v>0.9886517447379134</c:v>
                </c:pt>
                <c:pt idx="1370">
                  <c:v>0.98846218513670614</c:v>
                </c:pt>
                <c:pt idx="1371">
                  <c:v>0.98827106461878833</c:v>
                </c:pt>
                <c:pt idx="1372">
                  <c:v>0.98807838348596266</c:v>
                </c:pt>
                <c:pt idx="1373">
                  <c:v>0.98788414204250197</c:v>
                </c:pt>
                <c:pt idx="1374">
                  <c:v>0.98768834059513699</c:v>
                </c:pt>
                <c:pt idx="1375">
                  <c:v>0.98749097945306696</c:v>
                </c:pt>
                <c:pt idx="1376">
                  <c:v>0.98729205892795047</c:v>
                </c:pt>
                <c:pt idx="1377">
                  <c:v>0.98709157933391301</c:v>
                </c:pt>
                <c:pt idx="1378">
                  <c:v>0.98688954098753567</c:v>
                </c:pt>
                <c:pt idx="1379">
                  <c:v>0.9866859442078677</c:v>
                </c:pt>
                <c:pt idx="1380">
                  <c:v>0.98648078931641348</c:v>
                </c:pt>
                <c:pt idx="1381">
                  <c:v>0.98627407663714295</c:v>
                </c:pt>
                <c:pt idx="1382">
                  <c:v>0.98606580649648234</c:v>
                </c:pt>
                <c:pt idx="1383">
                  <c:v>0.98585597922331802</c:v>
                </c:pt>
                <c:pt idx="1384">
                  <c:v>0.98564459514899805</c:v>
                </c:pt>
                <c:pt idx="1385">
                  <c:v>0.98543165460732396</c:v>
                </c:pt>
                <c:pt idx="1386">
                  <c:v>0.98521715793455966</c:v>
                </c:pt>
                <c:pt idx="1387">
                  <c:v>0.98500110546942599</c:v>
                </c:pt>
                <c:pt idx="1388">
                  <c:v>0.98478349755309635</c:v>
                </c:pt>
                <c:pt idx="1389">
                  <c:v>0.98456433452920467</c:v>
                </c:pt>
                <c:pt idx="1390">
                  <c:v>0.9843436167438403</c:v>
                </c:pt>
                <c:pt idx="1391">
                  <c:v>0.98412134454554501</c:v>
                </c:pt>
                <c:pt idx="1392">
                  <c:v>0.98389751828531702</c:v>
                </c:pt>
                <c:pt idx="1393">
                  <c:v>0.98367213831660971</c:v>
                </c:pt>
                <c:pt idx="1394">
                  <c:v>0.98344520499532861</c:v>
                </c:pt>
                <c:pt idx="1395">
                  <c:v>0.98321671867983296</c:v>
                </c:pt>
                <c:pt idx="1396">
                  <c:v>0.98298667973093146</c:v>
                </c:pt>
                <c:pt idx="1397">
                  <c:v>0.98275508851189031</c:v>
                </c:pt>
                <c:pt idx="1398">
                  <c:v>0.98252194538841997</c:v>
                </c:pt>
                <c:pt idx="1399">
                  <c:v>0.98228725072868806</c:v>
                </c:pt>
                <c:pt idx="1400">
                  <c:v>0.98205100490330899</c:v>
                </c:pt>
                <c:pt idx="1401">
                  <c:v>0.98181320828534568</c:v>
                </c:pt>
                <c:pt idx="1402">
                  <c:v>0.98157386125031365</c:v>
                </c:pt>
                <c:pt idx="1403">
                  <c:v>0.98133296417617266</c:v>
                </c:pt>
                <c:pt idx="1404">
                  <c:v>0.98109051744333431</c:v>
                </c:pt>
                <c:pt idx="1405">
                  <c:v>0.98084652143465167</c:v>
                </c:pt>
                <c:pt idx="1406">
                  <c:v>0.98060097653543132</c:v>
                </c:pt>
                <c:pt idx="1407">
                  <c:v>0.98035388313341898</c:v>
                </c:pt>
                <c:pt idx="1408">
                  <c:v>0.9801052416188123</c:v>
                </c:pt>
                <c:pt idx="1409">
                  <c:v>0.97985505238424664</c:v>
                </c:pt>
                <c:pt idx="1410">
                  <c:v>0.97960331582480731</c:v>
                </c:pt>
                <c:pt idx="1411">
                  <c:v>0.97935003233802065</c:v>
                </c:pt>
                <c:pt idx="1412">
                  <c:v>0.97909520232385383</c:v>
                </c:pt>
                <c:pt idx="1413">
                  <c:v>0.97883882618472062</c:v>
                </c:pt>
                <c:pt idx="1414">
                  <c:v>0.97858090432547229</c:v>
                </c:pt>
                <c:pt idx="1415">
                  <c:v>0.97832143715340381</c:v>
                </c:pt>
                <c:pt idx="1416">
                  <c:v>0.97806042507824797</c:v>
                </c:pt>
                <c:pt idx="1417">
                  <c:v>0.97779786851217965</c:v>
                </c:pt>
                <c:pt idx="1418">
                  <c:v>0.97753376786981072</c:v>
                </c:pt>
                <c:pt idx="1419">
                  <c:v>0.97726812356819348</c:v>
                </c:pt>
                <c:pt idx="1420">
                  <c:v>0.97700093602681548</c:v>
                </c:pt>
                <c:pt idx="1421">
                  <c:v>0.97673220566760099</c:v>
                </c:pt>
                <c:pt idx="1422">
                  <c:v>0.97646193291491401</c:v>
                </c:pt>
                <c:pt idx="1423">
                  <c:v>0.97619011819555235</c:v>
                </c:pt>
                <c:pt idx="1424">
                  <c:v>0.97591676193874666</c:v>
                </c:pt>
                <c:pt idx="1425">
                  <c:v>0.97564186457616664</c:v>
                </c:pt>
                <c:pt idx="1426">
                  <c:v>0.97536542654190805</c:v>
                </c:pt>
                <c:pt idx="1427">
                  <c:v>0.97508744827250904</c:v>
                </c:pt>
                <c:pt idx="1428">
                  <c:v>0.97480793020693202</c:v>
                </c:pt>
                <c:pt idx="1429">
                  <c:v>0.97452687278657735</c:v>
                </c:pt>
                <c:pt idx="1430">
                  <c:v>0.97424427645526934</c:v>
                </c:pt>
                <c:pt idx="1431">
                  <c:v>0.9739601416592687</c:v>
                </c:pt>
                <c:pt idx="1432">
                  <c:v>0.97367446884726172</c:v>
                </c:pt>
                <c:pt idx="1433">
                  <c:v>0.973387258470367</c:v>
                </c:pt>
                <c:pt idx="1434">
                  <c:v>0.9730985109821263</c:v>
                </c:pt>
                <c:pt idx="1435">
                  <c:v>0.97280822683851265</c:v>
                </c:pt>
                <c:pt idx="1436">
                  <c:v>0.9725164064979227</c:v>
                </c:pt>
                <c:pt idx="1437">
                  <c:v>0.97222305042118451</c:v>
                </c:pt>
                <c:pt idx="1438">
                  <c:v>0.97192815907154295</c:v>
                </c:pt>
                <c:pt idx="1439">
                  <c:v>0.97163173291467464</c:v>
                </c:pt>
                <c:pt idx="1440">
                  <c:v>0.97133377241867436</c:v>
                </c:pt>
                <c:pt idx="1441">
                  <c:v>0.97103427805406395</c:v>
                </c:pt>
                <c:pt idx="1442">
                  <c:v>0.97073325029378765</c:v>
                </c:pt>
                <c:pt idx="1443">
                  <c:v>0.970430689613206</c:v>
                </c:pt>
                <c:pt idx="1444">
                  <c:v>0.97012659649010535</c:v>
                </c:pt>
                <c:pt idx="1445">
                  <c:v>0.96982097140469048</c:v>
                </c:pt>
                <c:pt idx="1446">
                  <c:v>0.96951381483958532</c:v>
                </c:pt>
                <c:pt idx="1447">
                  <c:v>0.96920512727983033</c:v>
                </c:pt>
                <c:pt idx="1448">
                  <c:v>0.96889490921288635</c:v>
                </c:pt>
                <c:pt idx="1449">
                  <c:v>0.96858316112863041</c:v>
                </c:pt>
                <c:pt idx="1450">
                  <c:v>0.96826988351935495</c:v>
                </c:pt>
                <c:pt idx="1451">
                  <c:v>0.96795507687976934</c:v>
                </c:pt>
                <c:pt idx="1452">
                  <c:v>0.96763874170699271</c:v>
                </c:pt>
                <c:pt idx="1453">
                  <c:v>0.96732087850056536</c:v>
                </c:pt>
                <c:pt idx="1454">
                  <c:v>0.967001487762435</c:v>
                </c:pt>
                <c:pt idx="1455">
                  <c:v>0.96668056999696239</c:v>
                </c:pt>
                <c:pt idx="1456">
                  <c:v>0.96635812571092139</c:v>
                </c:pt>
                <c:pt idx="1457">
                  <c:v>0.96603415541349735</c:v>
                </c:pt>
                <c:pt idx="1458">
                  <c:v>0.96570865961628061</c:v>
                </c:pt>
                <c:pt idx="1459">
                  <c:v>0.96538163883327333</c:v>
                </c:pt>
                <c:pt idx="1460">
                  <c:v>0.96505309358088864</c:v>
                </c:pt>
                <c:pt idx="1461">
                  <c:v>0.964723024377942</c:v>
                </c:pt>
                <c:pt idx="1462">
                  <c:v>0.96439143174566</c:v>
                </c:pt>
                <c:pt idx="1463">
                  <c:v>0.96405831620767035</c:v>
                </c:pt>
                <c:pt idx="1464">
                  <c:v>0.9637236782900096</c:v>
                </c:pt>
                <c:pt idx="1465">
                  <c:v>0.96338751852111504</c:v>
                </c:pt>
                <c:pt idx="1466">
                  <c:v>0.96304983743183192</c:v>
                </c:pt>
                <c:pt idx="1467">
                  <c:v>0.96271063555540048</c:v>
                </c:pt>
                <c:pt idx="1468">
                  <c:v>0.96236991342746903</c:v>
                </c:pt>
                <c:pt idx="1469">
                  <c:v>0.96202767158608549</c:v>
                </c:pt>
                <c:pt idx="1470">
                  <c:v>0.96168391057169533</c:v>
                </c:pt>
                <c:pt idx="1471">
                  <c:v>0.961338630927143</c:v>
                </c:pt>
                <c:pt idx="1472">
                  <c:v>0.96099183319767367</c:v>
                </c:pt>
                <c:pt idx="1473">
                  <c:v>0.96064351793092795</c:v>
                </c:pt>
                <c:pt idx="1474">
                  <c:v>0.96029368567694262</c:v>
                </c:pt>
                <c:pt idx="1475">
                  <c:v>0.95994233698815135</c:v>
                </c:pt>
                <c:pt idx="1476">
                  <c:v>0.95958947241938164</c:v>
                </c:pt>
                <c:pt idx="1477">
                  <c:v>0.95923509252785433</c:v>
                </c:pt>
                <c:pt idx="1478">
                  <c:v>0.95887919787318365</c:v>
                </c:pt>
                <c:pt idx="1479">
                  <c:v>0.95852178901737561</c:v>
                </c:pt>
                <c:pt idx="1480">
                  <c:v>0.95816286652482829</c:v>
                </c:pt>
                <c:pt idx="1481">
                  <c:v>0.95780243096232898</c:v>
                </c:pt>
                <c:pt idx="1482">
                  <c:v>0.95744048289905503</c:v>
                </c:pt>
                <c:pt idx="1483">
                  <c:v>0.95707702290657148</c:v>
                </c:pt>
                <c:pt idx="1484">
                  <c:v>0.95671205155883032</c:v>
                </c:pt>
                <c:pt idx="1485">
                  <c:v>0.9563455694321723</c:v>
                </c:pt>
                <c:pt idx="1486">
                  <c:v>0.95597757710532305</c:v>
                </c:pt>
                <c:pt idx="1487">
                  <c:v>0.9556080751593915</c:v>
                </c:pt>
                <c:pt idx="1488">
                  <c:v>0.95523706417787202</c:v>
                </c:pt>
                <c:pt idx="1489">
                  <c:v>0.9548645447466424</c:v>
                </c:pt>
                <c:pt idx="1490">
                  <c:v>0.9544905174539613</c:v>
                </c:pt>
                <c:pt idx="1491">
                  <c:v>0.9541149828904677</c:v>
                </c:pt>
                <c:pt idx="1492">
                  <c:v>0.95373794164918435</c:v>
                </c:pt>
                <c:pt idx="1493">
                  <c:v>0.95335939432550831</c:v>
                </c:pt>
                <c:pt idx="1494">
                  <c:v>0.95297934151721797</c:v>
                </c:pt>
                <c:pt idx="1495">
                  <c:v>0.95259778382447002</c:v>
                </c:pt>
                <c:pt idx="1496">
                  <c:v>0.95221472184979472</c:v>
                </c:pt>
                <c:pt idx="1497">
                  <c:v>0.95183015619810163</c:v>
                </c:pt>
                <c:pt idx="1498">
                  <c:v>0.95144408747666798</c:v>
                </c:pt>
                <c:pt idx="1499">
                  <c:v>0.95105651629515331</c:v>
                </c:pt>
                <c:pt idx="1500">
                  <c:v>0.9506674432655835</c:v>
                </c:pt>
                <c:pt idx="1501">
                  <c:v>0.95027686900235653</c:v>
                </c:pt>
                <c:pt idx="1502">
                  <c:v>0.94988479412224569</c:v>
                </c:pt>
                <c:pt idx="1503">
                  <c:v>0.94949121924438951</c:v>
                </c:pt>
                <c:pt idx="1504">
                  <c:v>0.94909614499029371</c:v>
                </c:pt>
                <c:pt idx="1505">
                  <c:v>0.94869957198383936</c:v>
                </c:pt>
                <c:pt idx="1506">
                  <c:v>0.94830150085126452</c:v>
                </c:pt>
                <c:pt idx="1507">
                  <c:v>0.9479019322211828</c:v>
                </c:pt>
                <c:pt idx="1508">
                  <c:v>0.94750086672456202</c:v>
                </c:pt>
                <c:pt idx="1509">
                  <c:v>0.94709830499474401</c:v>
                </c:pt>
                <c:pt idx="1510">
                  <c:v>0.9466942476674266</c:v>
                </c:pt>
                <c:pt idx="1511">
                  <c:v>0.94628869538067195</c:v>
                </c:pt>
                <c:pt idx="1512">
                  <c:v>0.945881648774902</c:v>
                </c:pt>
                <c:pt idx="1513">
                  <c:v>0.94547310849289901</c:v>
                </c:pt>
                <c:pt idx="1514">
                  <c:v>0.94506307517980404</c:v>
                </c:pt>
                <c:pt idx="1515">
                  <c:v>0.94465154948311636</c:v>
                </c:pt>
                <c:pt idx="1516">
                  <c:v>0.94423853205269004</c:v>
                </c:pt>
                <c:pt idx="1517">
                  <c:v>0.94382402354073736</c:v>
                </c:pt>
                <c:pt idx="1518">
                  <c:v>0.94340802460182205</c:v>
                </c:pt>
                <c:pt idx="1519">
                  <c:v>0.94299053589286397</c:v>
                </c:pt>
                <c:pt idx="1520">
                  <c:v>0.94257155807313531</c:v>
                </c:pt>
                <c:pt idx="1521">
                  <c:v>0.94215109180425871</c:v>
                </c:pt>
                <c:pt idx="1522">
                  <c:v>0.94172913775020795</c:v>
                </c:pt>
                <c:pt idx="1523">
                  <c:v>0.94130569657730734</c:v>
                </c:pt>
                <c:pt idx="1524">
                  <c:v>0.94088076895422468</c:v>
                </c:pt>
                <c:pt idx="1525">
                  <c:v>0.94045435555198298</c:v>
                </c:pt>
                <c:pt idx="1526">
                  <c:v>0.94002645704394405</c:v>
                </c:pt>
                <c:pt idx="1527">
                  <c:v>0.93959707410582005</c:v>
                </c:pt>
                <c:pt idx="1528">
                  <c:v>0.9391662074156637</c:v>
                </c:pt>
                <c:pt idx="1529">
                  <c:v>0.93873385765387485</c:v>
                </c:pt>
                <c:pt idx="1530">
                  <c:v>0.93830002550318836</c:v>
                </c:pt>
                <c:pt idx="1531">
                  <c:v>0.93786471164868834</c:v>
                </c:pt>
                <c:pt idx="1532">
                  <c:v>0.93742791677779402</c:v>
                </c:pt>
                <c:pt idx="1533">
                  <c:v>0.93698964158026299</c:v>
                </c:pt>
                <c:pt idx="1534">
                  <c:v>0.93654988674819251</c:v>
                </c:pt>
                <c:pt idx="1535">
                  <c:v>0.93610865297601431</c:v>
                </c:pt>
                <c:pt idx="1536">
                  <c:v>0.93566594096049804</c:v>
                </c:pt>
                <c:pt idx="1537">
                  <c:v>0.93522175140074704</c:v>
                </c:pt>
                <c:pt idx="1538">
                  <c:v>0.93477608499819531</c:v>
                </c:pt>
                <c:pt idx="1539">
                  <c:v>0.93432894245661202</c:v>
                </c:pt>
                <c:pt idx="1540">
                  <c:v>0.93388032448209601</c:v>
                </c:pt>
                <c:pt idx="1541">
                  <c:v>0.93343023178307605</c:v>
                </c:pt>
                <c:pt idx="1542">
                  <c:v>0.93297866507031102</c:v>
                </c:pt>
                <c:pt idx="1543">
                  <c:v>0.9325256250568853</c:v>
                </c:pt>
                <c:pt idx="1544">
                  <c:v>0.9320711124582115</c:v>
                </c:pt>
                <c:pt idx="1545">
                  <c:v>0.93161512799202562</c:v>
                </c:pt>
                <c:pt idx="1546">
                  <c:v>0.93115767237839164</c:v>
                </c:pt>
                <c:pt idx="1547">
                  <c:v>0.93069874633969363</c:v>
                </c:pt>
                <c:pt idx="1548">
                  <c:v>0.93023835060063698</c:v>
                </c:pt>
                <c:pt idx="1549">
                  <c:v>0.92977648588825068</c:v>
                </c:pt>
                <c:pt idx="1550">
                  <c:v>0.92931315293188299</c:v>
                </c:pt>
                <c:pt idx="1551">
                  <c:v>0.92884835246319886</c:v>
                </c:pt>
                <c:pt idx="1552">
                  <c:v>0.92838208521618071</c:v>
                </c:pt>
                <c:pt idx="1553">
                  <c:v>0.92791435192712968</c:v>
                </c:pt>
                <c:pt idx="1554">
                  <c:v>0.92744515333466104</c:v>
                </c:pt>
                <c:pt idx="1555">
                  <c:v>0.92697449017970235</c:v>
                </c:pt>
                <c:pt idx="1556">
                  <c:v>0.92650236320549362</c:v>
                </c:pt>
                <c:pt idx="1557">
                  <c:v>0.92602877315759036</c:v>
                </c:pt>
                <c:pt idx="1558">
                  <c:v>0.92555372078385367</c:v>
                </c:pt>
                <c:pt idx="1559">
                  <c:v>0.92507720683445804</c:v>
                </c:pt>
                <c:pt idx="1560">
                  <c:v>0.92459923206188266</c:v>
                </c:pt>
                <c:pt idx="1561">
                  <c:v>0.92411979722091497</c:v>
                </c:pt>
                <c:pt idx="1562">
                  <c:v>0.92363890306864904</c:v>
                </c:pt>
                <c:pt idx="1563">
                  <c:v>0.9231565503644823</c:v>
                </c:pt>
                <c:pt idx="1564">
                  <c:v>0.922672739870114</c:v>
                </c:pt>
                <c:pt idx="1565">
                  <c:v>0.92218747234954934</c:v>
                </c:pt>
                <c:pt idx="1566">
                  <c:v>0.92170074856908935</c:v>
                </c:pt>
                <c:pt idx="1567">
                  <c:v>0.92121256929733819</c:v>
                </c:pt>
                <c:pt idx="1568">
                  <c:v>0.9207229353052</c:v>
                </c:pt>
                <c:pt idx="1569">
                  <c:v>0.9202318473658706</c:v>
                </c:pt>
                <c:pt idx="1570">
                  <c:v>0.91973930625484535</c:v>
                </c:pt>
                <c:pt idx="1571">
                  <c:v>0.91924531274991395</c:v>
                </c:pt>
                <c:pt idx="1572">
                  <c:v>0.91874986763116151</c:v>
                </c:pt>
                <c:pt idx="1573">
                  <c:v>0.91825297168096065</c:v>
                </c:pt>
                <c:pt idx="1574">
                  <c:v>0.91775462568398136</c:v>
                </c:pt>
                <c:pt idx="1575">
                  <c:v>0.91725483042717648</c:v>
                </c:pt>
                <c:pt idx="1576">
                  <c:v>0.91675358669979234</c:v>
                </c:pt>
                <c:pt idx="1577">
                  <c:v>0.91625089529336101</c:v>
                </c:pt>
                <c:pt idx="1578">
                  <c:v>0.91574675700170205</c:v>
                </c:pt>
                <c:pt idx="1579">
                  <c:v>0.91524117262091731</c:v>
                </c:pt>
                <c:pt idx="1580">
                  <c:v>0.91473414294939404</c:v>
                </c:pt>
                <c:pt idx="1581">
                  <c:v>0.91422566878780098</c:v>
                </c:pt>
                <c:pt idx="1582">
                  <c:v>0.9137157509390883</c:v>
                </c:pt>
                <c:pt idx="1583">
                  <c:v>0.91320439020848632</c:v>
                </c:pt>
                <c:pt idx="1584">
                  <c:v>0.91269158740350265</c:v>
                </c:pt>
                <c:pt idx="1585">
                  <c:v>0.91217734333392297</c:v>
                </c:pt>
                <c:pt idx="1586">
                  <c:v>0.91166165881181005</c:v>
                </c:pt>
                <c:pt idx="1587">
                  <c:v>0.91114453465150036</c:v>
                </c:pt>
                <c:pt idx="1588">
                  <c:v>0.91062597166960135</c:v>
                </c:pt>
                <c:pt idx="1589">
                  <c:v>0.91010597068499532</c:v>
                </c:pt>
                <c:pt idx="1590">
                  <c:v>0.90958453251883631</c:v>
                </c:pt>
                <c:pt idx="1591">
                  <c:v>0.9090616579945453</c:v>
                </c:pt>
                <c:pt idx="1592">
                  <c:v>0.90853734793781138</c:v>
                </c:pt>
                <c:pt idx="1593">
                  <c:v>0.90801160317659535</c:v>
                </c:pt>
                <c:pt idx="1594">
                  <c:v>0.907484424541116</c:v>
                </c:pt>
                <c:pt idx="1595">
                  <c:v>0.90695581286386351</c:v>
                </c:pt>
                <c:pt idx="1596">
                  <c:v>0.90642576897958504</c:v>
                </c:pt>
                <c:pt idx="1597">
                  <c:v>0.90589429372529395</c:v>
                </c:pt>
                <c:pt idx="1598">
                  <c:v>0.90536138794026133</c:v>
                </c:pt>
                <c:pt idx="1599">
                  <c:v>0.90482705246601935</c:v>
                </c:pt>
                <c:pt idx="1600">
                  <c:v>0.90429128814635462</c:v>
                </c:pt>
                <c:pt idx="1601">
                  <c:v>0.9037540958273147</c:v>
                </c:pt>
                <c:pt idx="1602">
                  <c:v>0.90321547635719834</c:v>
                </c:pt>
                <c:pt idx="1603">
                  <c:v>0.90267543058655964</c:v>
                </c:pt>
                <c:pt idx="1604">
                  <c:v>0.90213395936820262</c:v>
                </c:pt>
                <c:pt idx="1605">
                  <c:v>0.90159106355718632</c:v>
                </c:pt>
                <c:pt idx="1606">
                  <c:v>0.90104674401081697</c:v>
                </c:pt>
                <c:pt idx="1607">
                  <c:v>0.90050100158864899</c:v>
                </c:pt>
                <c:pt idx="1608">
                  <c:v>0.89995383715248434</c:v>
                </c:pt>
                <c:pt idx="1609">
                  <c:v>0.8994052515663713</c:v>
                </c:pt>
                <c:pt idx="1610">
                  <c:v>0.89885524569659936</c:v>
                </c:pt>
                <c:pt idx="1611">
                  <c:v>0.89830382041170398</c:v>
                </c:pt>
                <c:pt idx="1612">
                  <c:v>0.89775097658246195</c:v>
                </c:pt>
                <c:pt idx="1613">
                  <c:v>0.89719671508188703</c:v>
                </c:pt>
                <c:pt idx="1614">
                  <c:v>0.89664103678523632</c:v>
                </c:pt>
                <c:pt idx="1615">
                  <c:v>0.89608394256999802</c:v>
                </c:pt>
                <c:pt idx="1616">
                  <c:v>0.89552543331590395</c:v>
                </c:pt>
                <c:pt idx="1617">
                  <c:v>0.89496550990491452</c:v>
                </c:pt>
                <c:pt idx="1618">
                  <c:v>0.89440417322122467</c:v>
                </c:pt>
                <c:pt idx="1619">
                  <c:v>0.893841424151263</c:v>
                </c:pt>
                <c:pt idx="1620">
                  <c:v>0.89327726358368731</c:v>
                </c:pt>
                <c:pt idx="1621">
                  <c:v>0.89271169240938264</c:v>
                </c:pt>
                <c:pt idx="1622">
                  <c:v>0.89214471152146302</c:v>
                </c:pt>
                <c:pt idx="1623">
                  <c:v>0.89157632181526925</c:v>
                </c:pt>
                <c:pt idx="1624">
                  <c:v>0.89100652418836668</c:v>
                </c:pt>
                <c:pt idx="1625">
                  <c:v>0.890435319540544</c:v>
                </c:pt>
                <c:pt idx="1626">
                  <c:v>0.88986270877381068</c:v>
                </c:pt>
                <c:pt idx="1627">
                  <c:v>0.88928869279239697</c:v>
                </c:pt>
                <c:pt idx="1628">
                  <c:v>0.88871327250275201</c:v>
                </c:pt>
                <c:pt idx="1629">
                  <c:v>0.8881364488135437</c:v>
                </c:pt>
                <c:pt idx="1630">
                  <c:v>0.88755822263565598</c:v>
                </c:pt>
                <c:pt idx="1631">
                  <c:v>0.886978594882186</c:v>
                </c:pt>
                <c:pt idx="1632">
                  <c:v>0.88639756646844503</c:v>
                </c:pt>
                <c:pt idx="1633">
                  <c:v>0.88581513831195668</c:v>
                </c:pt>
                <c:pt idx="1634">
                  <c:v>0.8852313113324547</c:v>
                </c:pt>
                <c:pt idx="1635">
                  <c:v>0.88464608645188136</c:v>
                </c:pt>
                <c:pt idx="1636">
                  <c:v>0.88405946459438634</c:v>
                </c:pt>
                <c:pt idx="1637">
                  <c:v>0.88347144668632505</c:v>
                </c:pt>
                <c:pt idx="1638">
                  <c:v>0.88288203365625961</c:v>
                </c:pt>
                <c:pt idx="1639">
                  <c:v>0.88229122643495295</c:v>
                </c:pt>
                <c:pt idx="1640">
                  <c:v>0.88169902595536997</c:v>
                </c:pt>
                <c:pt idx="1641">
                  <c:v>0.88110543315267631</c:v>
                </c:pt>
                <c:pt idx="1642">
                  <c:v>0.88051044896423547</c:v>
                </c:pt>
                <c:pt idx="1643">
                  <c:v>0.87991407432961033</c:v>
                </c:pt>
                <c:pt idx="1644">
                  <c:v>0.87931631019055601</c:v>
                </c:pt>
                <c:pt idx="1645">
                  <c:v>0.8787171574910243</c:v>
                </c:pt>
                <c:pt idx="1646">
                  <c:v>0.87811661717716005</c:v>
                </c:pt>
                <c:pt idx="1647">
                  <c:v>0.877514690197296</c:v>
                </c:pt>
                <c:pt idx="1648">
                  <c:v>0.87691137750196002</c:v>
                </c:pt>
                <c:pt idx="1649">
                  <c:v>0.87630668004386303</c:v>
                </c:pt>
                <c:pt idx="1650">
                  <c:v>0.87570059877790596</c:v>
                </c:pt>
                <c:pt idx="1651">
                  <c:v>0.87509313466117367</c:v>
                </c:pt>
                <c:pt idx="1652">
                  <c:v>0.87448428865293371</c:v>
                </c:pt>
                <c:pt idx="1653">
                  <c:v>0.87387406171463899</c:v>
                </c:pt>
                <c:pt idx="1654">
                  <c:v>0.87326245480991971</c:v>
                </c:pt>
                <c:pt idx="1655">
                  <c:v>0.87264946890458783</c:v>
                </c:pt>
                <c:pt idx="1656">
                  <c:v>0.87203510496662962</c:v>
                </c:pt>
                <c:pt idx="1657">
                  <c:v>0.87141936396621167</c:v>
                </c:pt>
                <c:pt idx="1658">
                  <c:v>0.87080224687567331</c:v>
                </c:pt>
                <c:pt idx="1659">
                  <c:v>0.87018375466952536</c:v>
                </c:pt>
                <c:pt idx="1660">
                  <c:v>0.86956388832445197</c:v>
                </c:pt>
                <c:pt idx="1661">
                  <c:v>0.86894264881930605</c:v>
                </c:pt>
                <c:pt idx="1662">
                  <c:v>0.86832003713511063</c:v>
                </c:pt>
                <c:pt idx="1663">
                  <c:v>0.86769605425505336</c:v>
                </c:pt>
                <c:pt idx="1664">
                  <c:v>0.86707070116449037</c:v>
                </c:pt>
                <c:pt idx="1665">
                  <c:v>0.86644397885093671</c:v>
                </c:pt>
                <c:pt idx="1666">
                  <c:v>0.86581588830407563</c:v>
                </c:pt>
                <c:pt idx="1667">
                  <c:v>0.86518643051574395</c:v>
                </c:pt>
                <c:pt idx="1668">
                  <c:v>0.86455560647994534</c:v>
                </c:pt>
                <c:pt idx="1669">
                  <c:v>0.86392341719283561</c:v>
                </c:pt>
                <c:pt idx="1670">
                  <c:v>0.86328986365272731</c:v>
                </c:pt>
                <c:pt idx="1671">
                  <c:v>0.86265494686008748</c:v>
                </c:pt>
                <c:pt idx="1672">
                  <c:v>0.862018667817538</c:v>
                </c:pt>
                <c:pt idx="1673">
                  <c:v>0.86138102752985035</c:v>
                </c:pt>
                <c:pt idx="1674">
                  <c:v>0.86074202700394331</c:v>
                </c:pt>
                <c:pt idx="1675">
                  <c:v>0.86010166724888892</c:v>
                </c:pt>
                <c:pt idx="1676">
                  <c:v>0.85945994927590008</c:v>
                </c:pt>
                <c:pt idx="1677">
                  <c:v>0.85881687409833829</c:v>
                </c:pt>
                <c:pt idx="1678">
                  <c:v>0.85817244273170701</c:v>
                </c:pt>
                <c:pt idx="1679">
                  <c:v>0.85752665619365231</c:v>
                </c:pt>
                <c:pt idx="1680">
                  <c:v>0.85687951550395736</c:v>
                </c:pt>
                <c:pt idx="1681">
                  <c:v>0.85623102168454635</c:v>
                </c:pt>
                <c:pt idx="1682">
                  <c:v>0.85558117575948001</c:v>
                </c:pt>
                <c:pt idx="1683">
                  <c:v>0.85492997875495302</c:v>
                </c:pt>
                <c:pt idx="1684">
                  <c:v>0.85427743169929549</c:v>
                </c:pt>
                <c:pt idx="1685">
                  <c:v>0.853623535622966</c:v>
                </c:pt>
                <c:pt idx="1686">
                  <c:v>0.85296829155855936</c:v>
                </c:pt>
                <c:pt idx="1687">
                  <c:v>0.85231170054079131</c:v>
                </c:pt>
                <c:pt idx="1688">
                  <c:v>0.85165376360651235</c:v>
                </c:pt>
                <c:pt idx="1689">
                  <c:v>0.85099448179469195</c:v>
                </c:pt>
                <c:pt idx="1690">
                  <c:v>0.85033385614642731</c:v>
                </c:pt>
                <c:pt idx="1691">
                  <c:v>0.84967188770493629</c:v>
                </c:pt>
                <c:pt idx="1692">
                  <c:v>0.84900857751555736</c:v>
                </c:pt>
                <c:pt idx="1693">
                  <c:v>0.84834392662574831</c:v>
                </c:pt>
                <c:pt idx="1694">
                  <c:v>0.84767793608508379</c:v>
                </c:pt>
                <c:pt idx="1695">
                  <c:v>0.84701060694525199</c:v>
                </c:pt>
                <c:pt idx="1696">
                  <c:v>0.84634194026005805</c:v>
                </c:pt>
                <c:pt idx="1697">
                  <c:v>0.84567193708541866</c:v>
                </c:pt>
                <c:pt idx="1698">
                  <c:v>0.84500059847935904</c:v>
                </c:pt>
                <c:pt idx="1699">
                  <c:v>0.84432792550201496</c:v>
                </c:pt>
                <c:pt idx="1700">
                  <c:v>0.84365391921562805</c:v>
                </c:pt>
                <c:pt idx="1701">
                  <c:v>0.84297858068454834</c:v>
                </c:pt>
                <c:pt idx="1702">
                  <c:v>0.842301910975226</c:v>
                </c:pt>
                <c:pt idx="1703">
                  <c:v>0.84162391115621404</c:v>
                </c:pt>
                <c:pt idx="1704">
                  <c:v>0.84094458229816949</c:v>
                </c:pt>
                <c:pt idx="1705">
                  <c:v>0.84026392547384199</c:v>
                </c:pt>
                <c:pt idx="1706">
                  <c:v>0.83958194175808298</c:v>
                </c:pt>
                <c:pt idx="1707">
                  <c:v>0.83889863222783967</c:v>
                </c:pt>
                <c:pt idx="1708">
                  <c:v>0.83821399796214768</c:v>
                </c:pt>
                <c:pt idx="1709">
                  <c:v>0.83752804004214099</c:v>
                </c:pt>
                <c:pt idx="1710">
                  <c:v>0.83684075955104031</c:v>
                </c:pt>
                <c:pt idx="1711">
                  <c:v>0.83615215757415295</c:v>
                </c:pt>
                <c:pt idx="1712">
                  <c:v>0.8354622351988773</c:v>
                </c:pt>
                <c:pt idx="1713">
                  <c:v>0.83477099351469564</c:v>
                </c:pt>
                <c:pt idx="1714">
                  <c:v>0.83407843361317202</c:v>
                </c:pt>
                <c:pt idx="1715">
                  <c:v>0.83338455658795096</c:v>
                </c:pt>
                <c:pt idx="1716">
                  <c:v>0.8326893635347633</c:v>
                </c:pt>
                <c:pt idx="1717">
                  <c:v>0.83199285555141034</c:v>
                </c:pt>
                <c:pt idx="1718">
                  <c:v>0.83129503373777536</c:v>
                </c:pt>
                <c:pt idx="1719">
                  <c:v>0.83059589919581234</c:v>
                </c:pt>
                <c:pt idx="1720">
                  <c:v>0.82989545302955281</c:v>
                </c:pt>
                <c:pt idx="1721">
                  <c:v>0.82919369634509366</c:v>
                </c:pt>
                <c:pt idx="1722">
                  <c:v>0.82849063025060632</c:v>
                </c:pt>
                <c:pt idx="1723">
                  <c:v>0.8277862558563277</c:v>
                </c:pt>
                <c:pt idx="1724">
                  <c:v>0.82708057427456105</c:v>
                </c:pt>
                <c:pt idx="1725">
                  <c:v>0.8263735866196753</c:v>
                </c:pt>
                <c:pt idx="1726">
                  <c:v>0.82566529400809963</c:v>
                </c:pt>
                <c:pt idx="1727">
                  <c:v>0.82495569755832265</c:v>
                </c:pt>
                <c:pt idx="1728">
                  <c:v>0.82424479839089648</c:v>
                </c:pt>
                <c:pt idx="1729">
                  <c:v>0.82353259762842701</c:v>
                </c:pt>
                <c:pt idx="1730">
                  <c:v>0.82281909639557782</c:v>
                </c:pt>
                <c:pt idx="1731">
                  <c:v>0.82210429581906197</c:v>
                </c:pt>
                <c:pt idx="1732">
                  <c:v>0.82138819702764865</c:v>
                </c:pt>
                <c:pt idx="1733">
                  <c:v>0.82067080115215829</c:v>
                </c:pt>
                <c:pt idx="1734">
                  <c:v>0.81995210932545171</c:v>
                </c:pt>
                <c:pt idx="1735">
                  <c:v>0.81923212268244472</c:v>
                </c:pt>
                <c:pt idx="1736">
                  <c:v>0.8185108423600953</c:v>
                </c:pt>
                <c:pt idx="1737">
                  <c:v>0.81778826949740002</c:v>
                </c:pt>
                <c:pt idx="1738">
                  <c:v>0.81706440523540302</c:v>
                </c:pt>
                <c:pt idx="1739">
                  <c:v>0.81633925071718405</c:v>
                </c:pt>
                <c:pt idx="1740">
                  <c:v>0.81561280708785999</c:v>
                </c:pt>
                <c:pt idx="1741">
                  <c:v>0.81488507549458666</c:v>
                </c:pt>
                <c:pt idx="1742">
                  <c:v>0.81415605708654903</c:v>
                </c:pt>
                <c:pt idx="1743">
                  <c:v>0.813425753014968</c:v>
                </c:pt>
                <c:pt idx="1744">
                  <c:v>0.8126941644330945</c:v>
                </c:pt>
                <c:pt idx="1745">
                  <c:v>0.8119612924962043</c:v>
                </c:pt>
                <c:pt idx="1746">
                  <c:v>0.81122713836160298</c:v>
                </c:pt>
                <c:pt idx="1747">
                  <c:v>0.81049170318862229</c:v>
                </c:pt>
                <c:pt idx="1748">
                  <c:v>0.80975498813861202</c:v>
                </c:pt>
                <c:pt idx="1749">
                  <c:v>0.80901699437494667</c:v>
                </c:pt>
                <c:pt idx="1750">
                  <c:v>0.80827772306302004</c:v>
                </c:pt>
                <c:pt idx="1751">
                  <c:v>0.8075371753702415</c:v>
                </c:pt>
                <c:pt idx="1752">
                  <c:v>0.80679535246603751</c:v>
                </c:pt>
                <c:pt idx="1753">
                  <c:v>0.80605225552184701</c:v>
                </c:pt>
                <c:pt idx="1754">
                  <c:v>0.80530788571112166</c:v>
                </c:pt>
                <c:pt idx="1755">
                  <c:v>0.80456224420932265</c:v>
                </c:pt>
                <c:pt idx="1756">
                  <c:v>0.80381533219392132</c:v>
                </c:pt>
                <c:pt idx="1757">
                  <c:v>0.80306715084439162</c:v>
                </c:pt>
                <c:pt idx="1758">
                  <c:v>0.80231770134221547</c:v>
                </c:pt>
                <c:pt idx="1759">
                  <c:v>0.80156698487087541</c:v>
                </c:pt>
                <c:pt idx="1760">
                  <c:v>0.80081500261585636</c:v>
                </c:pt>
                <c:pt idx="1761">
                  <c:v>0.80006175576463867</c:v>
                </c:pt>
                <c:pt idx="1762">
                  <c:v>0.79930724550670296</c:v>
                </c:pt>
                <c:pt idx="1763">
                  <c:v>0.79855147303352536</c:v>
                </c:pt>
                <c:pt idx="1764">
                  <c:v>0.79779443953857188</c:v>
                </c:pt>
                <c:pt idx="1765">
                  <c:v>0.79703614621730068</c:v>
                </c:pt>
                <c:pt idx="1766">
                  <c:v>0.79627659426716269</c:v>
                </c:pt>
                <c:pt idx="1767">
                  <c:v>0.79551578488759467</c:v>
                </c:pt>
                <c:pt idx="1768">
                  <c:v>0.79475371928001703</c:v>
                </c:pt>
                <c:pt idx="1769">
                  <c:v>0.79399039864783505</c:v>
                </c:pt>
                <c:pt idx="1770">
                  <c:v>0.79322582419643695</c:v>
                </c:pt>
                <c:pt idx="1771">
                  <c:v>0.79245999713319049</c:v>
                </c:pt>
                <c:pt idx="1772">
                  <c:v>0.79169291866744029</c:v>
                </c:pt>
                <c:pt idx="1773">
                  <c:v>0.7909245900105083</c:v>
                </c:pt>
                <c:pt idx="1774">
                  <c:v>0.79015501237569064</c:v>
                </c:pt>
                <c:pt idx="1775">
                  <c:v>0.78938418697825341</c:v>
                </c:pt>
                <c:pt idx="1776">
                  <c:v>0.78861211503543871</c:v>
                </c:pt>
                <c:pt idx="1777">
                  <c:v>0.78783879776645171</c:v>
                </c:pt>
                <c:pt idx="1778">
                  <c:v>0.78706423639246503</c:v>
                </c:pt>
                <c:pt idx="1779">
                  <c:v>0.78628843213661903</c:v>
                </c:pt>
                <c:pt idx="1780">
                  <c:v>0.78551138622401162</c:v>
                </c:pt>
                <c:pt idx="1781">
                  <c:v>0.7847330998817067</c:v>
                </c:pt>
                <c:pt idx="1782">
                  <c:v>0.78395357433872404</c:v>
                </c:pt>
                <c:pt idx="1783">
                  <c:v>0.78317281082603996</c:v>
                </c:pt>
                <c:pt idx="1784">
                  <c:v>0.78239081057658866</c:v>
                </c:pt>
                <c:pt idx="1785">
                  <c:v>0.78160757482525167</c:v>
                </c:pt>
                <c:pt idx="1786">
                  <c:v>0.78082310480886896</c:v>
                </c:pt>
                <c:pt idx="1787">
                  <c:v>0.78003740176622338</c:v>
                </c:pt>
                <c:pt idx="1788">
                  <c:v>0.77925046693805033</c:v>
                </c:pt>
                <c:pt idx="1789">
                  <c:v>0.77846230156702267</c:v>
                </c:pt>
                <c:pt idx="1790">
                  <c:v>0.77767290689776503</c:v>
                </c:pt>
                <c:pt idx="1791">
                  <c:v>0.77688228417683702</c:v>
                </c:pt>
                <c:pt idx="1792">
                  <c:v>0.77609043465274163</c:v>
                </c:pt>
                <c:pt idx="1793">
                  <c:v>0.77529735957591495</c:v>
                </c:pt>
                <c:pt idx="1794">
                  <c:v>0.77450306019873305</c:v>
                </c:pt>
                <c:pt idx="1795">
                  <c:v>0.77370753777550361</c:v>
                </c:pt>
                <c:pt idx="1796">
                  <c:v>0.77291079356246095</c:v>
                </c:pt>
                <c:pt idx="1797">
                  <c:v>0.77211282881777799</c:v>
                </c:pt>
                <c:pt idx="1798">
                  <c:v>0.77131364480154696</c:v>
                </c:pt>
                <c:pt idx="1799">
                  <c:v>0.77051324277578903</c:v>
                </c:pt>
                <c:pt idx="1800">
                  <c:v>0.76971162400444948</c:v>
                </c:pt>
                <c:pt idx="1801">
                  <c:v>0.76890878975339105</c:v>
                </c:pt>
                <c:pt idx="1802">
                  <c:v>0.76810474129040129</c:v>
                </c:pt>
                <c:pt idx="1803">
                  <c:v>0.76729947988518266</c:v>
                </c:pt>
                <c:pt idx="1804">
                  <c:v>0.76649300680934895</c:v>
                </c:pt>
                <c:pt idx="1805">
                  <c:v>0.76568532333643635</c:v>
                </c:pt>
                <c:pt idx="1806">
                  <c:v>0.76487643074188461</c:v>
                </c:pt>
                <c:pt idx="1807">
                  <c:v>0.76406633030304505</c:v>
                </c:pt>
                <c:pt idx="1808">
                  <c:v>0.76325502329917883</c:v>
                </c:pt>
                <c:pt idx="1809">
                  <c:v>0.762442511011447</c:v>
                </c:pt>
                <c:pt idx="1810">
                  <c:v>0.761628794722922</c:v>
                </c:pt>
                <c:pt idx="1811">
                  <c:v>0.76081387571856995</c:v>
                </c:pt>
                <c:pt idx="1812">
                  <c:v>0.75999775528525904</c:v>
                </c:pt>
                <c:pt idx="1813">
                  <c:v>0.759180434711756</c:v>
                </c:pt>
                <c:pt idx="1814">
                  <c:v>0.75836191528872232</c:v>
                </c:pt>
                <c:pt idx="1815">
                  <c:v>0.75754219830870895</c:v>
                </c:pt>
                <c:pt idx="1816">
                  <c:v>0.75672128506616432</c:v>
                </c:pt>
                <c:pt idx="1817">
                  <c:v>0.75589917685741936</c:v>
                </c:pt>
                <c:pt idx="1818">
                  <c:v>0.7550758749806975</c:v>
                </c:pt>
                <c:pt idx="1819">
                  <c:v>0.75425138073610398</c:v>
                </c:pt>
                <c:pt idx="1820">
                  <c:v>0.75342569542562732</c:v>
                </c:pt>
                <c:pt idx="1821">
                  <c:v>0.75259882035313863</c:v>
                </c:pt>
                <c:pt idx="1822">
                  <c:v>0.75177075682438466</c:v>
                </c:pt>
                <c:pt idx="1823">
                  <c:v>0.75094150614699162</c:v>
                </c:pt>
                <c:pt idx="1824">
                  <c:v>0.75011106963045904</c:v>
                </c:pt>
                <c:pt idx="1825">
                  <c:v>0.74927944858616136</c:v>
                </c:pt>
                <c:pt idx="1826">
                  <c:v>0.74844664432733998</c:v>
                </c:pt>
                <c:pt idx="1827">
                  <c:v>0.7476126581691076</c:v>
                </c:pt>
                <c:pt idx="1828">
                  <c:v>0.74677749142844063</c:v>
                </c:pt>
                <c:pt idx="1829">
                  <c:v>0.74594114542418266</c:v>
                </c:pt>
                <c:pt idx="1830">
                  <c:v>0.74510362147703701</c:v>
                </c:pt>
                <c:pt idx="1831">
                  <c:v>0.74426492090956997</c:v>
                </c:pt>
                <c:pt idx="1832">
                  <c:v>0.74342504504620299</c:v>
                </c:pt>
                <c:pt idx="1833">
                  <c:v>0.74258399521321472</c:v>
                </c:pt>
                <c:pt idx="1834">
                  <c:v>0.74174177273873965</c:v>
                </c:pt>
                <c:pt idx="1835">
                  <c:v>0.74089837895275901</c:v>
                </c:pt>
                <c:pt idx="1836">
                  <c:v>0.74005381518710833</c:v>
                </c:pt>
                <c:pt idx="1837">
                  <c:v>0.73920808277546801</c:v>
                </c:pt>
                <c:pt idx="1838">
                  <c:v>0.73836118305336662</c:v>
                </c:pt>
                <c:pt idx="1839">
                  <c:v>0.73751311735817349</c:v>
                </c:pt>
                <c:pt idx="1840">
                  <c:v>0.73666388702910035</c:v>
                </c:pt>
                <c:pt idx="1841">
                  <c:v>0.73581349340719748</c:v>
                </c:pt>
                <c:pt idx="1842">
                  <c:v>0.73496193783535202</c:v>
                </c:pt>
                <c:pt idx="1843">
                  <c:v>0.73410922165828862</c:v>
                </c:pt>
                <c:pt idx="1844">
                  <c:v>0.73325534622255994</c:v>
                </c:pt>
                <c:pt idx="1845">
                  <c:v>0.73240031287655305</c:v>
                </c:pt>
                <c:pt idx="1846">
                  <c:v>0.73154412297048232</c:v>
                </c:pt>
                <c:pt idx="1847">
                  <c:v>0.73068677785638703</c:v>
                </c:pt>
                <c:pt idx="1848">
                  <c:v>0.72982827888813551</c:v>
                </c:pt>
                <c:pt idx="1849">
                  <c:v>0.72896862742141133</c:v>
                </c:pt>
                <c:pt idx="1850">
                  <c:v>0.72810782481372305</c:v>
                </c:pt>
                <c:pt idx="1851">
                  <c:v>0.72724587242439687</c:v>
                </c:pt>
                <c:pt idx="1852">
                  <c:v>0.72638277161456899</c:v>
                </c:pt>
                <c:pt idx="1853">
                  <c:v>0.72551852374719672</c:v>
                </c:pt>
                <c:pt idx="1854">
                  <c:v>0.72465313018704602</c:v>
                </c:pt>
                <c:pt idx="1855">
                  <c:v>0.72378659230069031</c:v>
                </c:pt>
                <c:pt idx="1856">
                  <c:v>0.72291891145651033</c:v>
                </c:pt>
                <c:pt idx="1857">
                  <c:v>0.72205008902469303</c:v>
                </c:pt>
                <c:pt idx="1858">
                  <c:v>0.72118012637722861</c:v>
                </c:pt>
                <c:pt idx="1859">
                  <c:v>0.72030902488790671</c:v>
                </c:pt>
                <c:pt idx="1860">
                  <c:v>0.71943678593231319</c:v>
                </c:pt>
                <c:pt idx="1861">
                  <c:v>0.71856341088783571</c:v>
                </c:pt>
                <c:pt idx="1862">
                  <c:v>0.71768890113365102</c:v>
                </c:pt>
                <c:pt idx="1863">
                  <c:v>0.71681325805072904</c:v>
                </c:pt>
                <c:pt idx="1864">
                  <c:v>0.71593648302183099</c:v>
                </c:pt>
                <c:pt idx="1865">
                  <c:v>0.71505857743150336</c:v>
                </c:pt>
                <c:pt idx="1866">
                  <c:v>0.71417954266607864</c:v>
                </c:pt>
                <c:pt idx="1867">
                  <c:v>0.71329938011367333</c:v>
                </c:pt>
                <c:pt idx="1868">
                  <c:v>0.71241809116418331</c:v>
                </c:pt>
                <c:pt idx="1869">
                  <c:v>0.71153567720928534</c:v>
                </c:pt>
                <c:pt idx="1870">
                  <c:v>0.71065213964243101</c:v>
                </c:pt>
                <c:pt idx="1871">
                  <c:v>0.70976747985884603</c:v>
                </c:pt>
                <c:pt idx="1872">
                  <c:v>0.70888169925553135</c:v>
                </c:pt>
                <c:pt idx="1873">
                  <c:v>0.70799479923125197</c:v>
                </c:pt>
                <c:pt idx="1874">
                  <c:v>0.70710678118654668</c:v>
                </c:pt>
                <c:pt idx="1875">
                  <c:v>0.70621764652371732</c:v>
                </c:pt>
                <c:pt idx="1876">
                  <c:v>0.70532739664682731</c:v>
                </c:pt>
                <c:pt idx="1877">
                  <c:v>0.70443603296170298</c:v>
                </c:pt>
                <c:pt idx="1878">
                  <c:v>0.70354355687592962</c:v>
                </c:pt>
                <c:pt idx="1879">
                  <c:v>0.70264996979884931</c:v>
                </c:pt>
                <c:pt idx="1880">
                  <c:v>0.7017552731415575</c:v>
                </c:pt>
                <c:pt idx="1881">
                  <c:v>0.70085946831690105</c:v>
                </c:pt>
                <c:pt idx="1882">
                  <c:v>0.69996255673948105</c:v>
                </c:pt>
                <c:pt idx="1883">
                  <c:v>0.69906453982564065</c:v>
                </c:pt>
                <c:pt idx="1884">
                  <c:v>0.69816541899347251</c:v>
                </c:pt>
                <c:pt idx="1885">
                  <c:v>0.69726519566280998</c:v>
                </c:pt>
                <c:pt idx="1886">
                  <c:v>0.69636387125523069</c:v>
                </c:pt>
                <c:pt idx="1887">
                  <c:v>0.69546144719404601</c:v>
                </c:pt>
                <c:pt idx="1888">
                  <c:v>0.69455792490430968</c:v>
                </c:pt>
                <c:pt idx="1889">
                  <c:v>0.69365330581280371</c:v>
                </c:pt>
                <c:pt idx="1890">
                  <c:v>0.69274759134804931</c:v>
                </c:pt>
                <c:pt idx="1891">
                  <c:v>0.69184078294028795</c:v>
                </c:pt>
                <c:pt idx="1892">
                  <c:v>0.69093288202149805</c:v>
                </c:pt>
                <c:pt idx="1893">
                  <c:v>0.69002389002537734</c:v>
                </c:pt>
                <c:pt idx="1894">
                  <c:v>0.6891138083873477</c:v>
                </c:pt>
                <c:pt idx="1895">
                  <c:v>0.68820263854455432</c:v>
                </c:pt>
                <c:pt idx="1896">
                  <c:v>0.68729038193585668</c:v>
                </c:pt>
                <c:pt idx="1897">
                  <c:v>0.68637704000183397</c:v>
                </c:pt>
                <c:pt idx="1898">
                  <c:v>0.68546261418477605</c:v>
                </c:pt>
                <c:pt idx="1899">
                  <c:v>0.68454710592868762</c:v>
                </c:pt>
                <c:pt idx="1900">
                  <c:v>0.68363051667928265</c:v>
                </c:pt>
                <c:pt idx="1901">
                  <c:v>0.68271284788397602</c:v>
                </c:pt>
                <c:pt idx="1902">
                  <c:v>0.6817941009918963</c:v>
                </c:pt>
                <c:pt idx="1903">
                  <c:v>0.68087427745386864</c:v>
                </c:pt>
                <c:pt idx="1904">
                  <c:v>0.67995337872241901</c:v>
                </c:pt>
                <c:pt idx="1905">
                  <c:v>0.67903140625177383</c:v>
                </c:pt>
                <c:pt idx="1906">
                  <c:v>0.67810836149785303</c:v>
                </c:pt>
                <c:pt idx="1907">
                  <c:v>0.67718424591826998</c:v>
                </c:pt>
                <c:pt idx="1908">
                  <c:v>0.67625906097232902</c:v>
                </c:pt>
                <c:pt idx="1909">
                  <c:v>0.67533280812102403</c:v>
                </c:pt>
                <c:pt idx="1910">
                  <c:v>0.67440548882703499</c:v>
                </c:pt>
                <c:pt idx="1911">
                  <c:v>0.67347710455472531</c:v>
                </c:pt>
                <c:pt idx="1912">
                  <c:v>0.6725476567701405</c:v>
                </c:pt>
                <c:pt idx="1913">
                  <c:v>0.67161714694100405</c:v>
                </c:pt>
                <c:pt idx="1914">
                  <c:v>0.67068557653672067</c:v>
                </c:pt>
                <c:pt idx="1915">
                  <c:v>0.6697529470283643</c:v>
                </c:pt>
                <c:pt idx="1916">
                  <c:v>0.66881925988868662</c:v>
                </c:pt>
                <c:pt idx="1917">
                  <c:v>0.66788451659210679</c:v>
                </c:pt>
                <c:pt idx="1918">
                  <c:v>0.66694871861471083</c:v>
                </c:pt>
                <c:pt idx="1919">
                  <c:v>0.66601186743425134</c:v>
                </c:pt>
                <c:pt idx="1920">
                  <c:v>0.66507396453014633</c:v>
                </c:pt>
                <c:pt idx="1921">
                  <c:v>0.66413501138347086</c:v>
                </c:pt>
                <c:pt idx="1922">
                  <c:v>0.66319500947695931</c:v>
                </c:pt>
                <c:pt idx="1923">
                  <c:v>0.66225396029500505</c:v>
                </c:pt>
                <c:pt idx="1924">
                  <c:v>0.66131186532365105</c:v>
                </c:pt>
                <c:pt idx="1925">
                  <c:v>0.6603687260505966</c:v>
                </c:pt>
                <c:pt idx="1926">
                  <c:v>0.65942454396518535</c:v>
                </c:pt>
                <c:pt idx="1927">
                  <c:v>0.65847932055841063</c:v>
                </c:pt>
                <c:pt idx="1928">
                  <c:v>0.65753305732290701</c:v>
                </c:pt>
                <c:pt idx="1929">
                  <c:v>0.65658575575295552</c:v>
                </c:pt>
                <c:pt idx="1930">
                  <c:v>0.655637417344476</c:v>
                </c:pt>
                <c:pt idx="1931">
                  <c:v>0.65468804359502064</c:v>
                </c:pt>
                <c:pt idx="1932">
                  <c:v>0.65373763600378287</c:v>
                </c:pt>
                <c:pt idx="1933">
                  <c:v>0.6527861960715835</c:v>
                </c:pt>
                <c:pt idx="1934">
                  <c:v>0.65183372530087835</c:v>
                </c:pt>
                <c:pt idx="1935">
                  <c:v>0.65088022519574795</c:v>
                </c:pt>
                <c:pt idx="1936">
                  <c:v>0.64992569726190075</c:v>
                </c:pt>
                <c:pt idx="1937">
                  <c:v>0.648970143006663</c:v>
                </c:pt>
                <c:pt idx="1938">
                  <c:v>0.64801356393898801</c:v>
                </c:pt>
                <c:pt idx="1939">
                  <c:v>0.64705596156944434</c:v>
                </c:pt>
                <c:pt idx="1940">
                  <c:v>0.64609733741021635</c:v>
                </c:pt>
                <c:pt idx="1941">
                  <c:v>0.64513769297510248</c:v>
                </c:pt>
                <c:pt idx="1942">
                  <c:v>0.6441770297795123</c:v>
                </c:pt>
                <c:pt idx="1943">
                  <c:v>0.64321534934046498</c:v>
                </c:pt>
                <c:pt idx="1944">
                  <c:v>0.64225265317658464</c:v>
                </c:pt>
                <c:pt idx="1945">
                  <c:v>0.64128894280809934</c:v>
                </c:pt>
                <c:pt idx="1946">
                  <c:v>0.64032421975683895</c:v>
                </c:pt>
                <c:pt idx="1947">
                  <c:v>0.63935848554623498</c:v>
                </c:pt>
                <c:pt idx="1948">
                  <c:v>0.63839174170131097</c:v>
                </c:pt>
                <c:pt idx="1949">
                  <c:v>0.63742398974868897</c:v>
                </c:pt>
                <c:pt idx="1950">
                  <c:v>0.63645523121658265</c:v>
                </c:pt>
                <c:pt idx="1951">
                  <c:v>0.63548546763479064</c:v>
                </c:pt>
                <c:pt idx="1952">
                  <c:v>0.63451470053470405</c:v>
                </c:pt>
                <c:pt idx="1953">
                  <c:v>0.6335429314492973</c:v>
                </c:pt>
                <c:pt idx="1954">
                  <c:v>0.63257016191312399</c:v>
                </c:pt>
                <c:pt idx="1955">
                  <c:v>0.63159639346232299</c:v>
                </c:pt>
                <c:pt idx="1956">
                  <c:v>0.63062162763460583</c:v>
                </c:pt>
                <c:pt idx="1957">
                  <c:v>0.62964586596926031</c:v>
                </c:pt>
                <c:pt idx="1958">
                  <c:v>0.62866911000714831</c:v>
                </c:pt>
                <c:pt idx="1959">
                  <c:v>0.62769136129070036</c:v>
                </c:pt>
                <c:pt idx="1960">
                  <c:v>0.62671262136391503</c:v>
                </c:pt>
                <c:pt idx="1961">
                  <c:v>0.62573289177235669</c:v>
                </c:pt>
                <c:pt idx="1962">
                  <c:v>0.62475217406315331</c:v>
                </c:pt>
                <c:pt idx="1963">
                  <c:v>0.62377046978499029</c:v>
                </c:pt>
                <c:pt idx="1964">
                  <c:v>0.62278778048811234</c:v>
                </c:pt>
                <c:pt idx="1965">
                  <c:v>0.62180410772432104</c:v>
                </c:pt>
                <c:pt idx="1966">
                  <c:v>0.62081945304696895</c:v>
                </c:pt>
                <c:pt idx="1967">
                  <c:v>0.61983381801096205</c:v>
                </c:pt>
                <c:pt idx="1968">
                  <c:v>0.6188472041727513</c:v>
                </c:pt>
                <c:pt idx="1969">
                  <c:v>0.61785961309033466</c:v>
                </c:pt>
                <c:pt idx="1970">
                  <c:v>0.61687104632325362</c:v>
                </c:pt>
                <c:pt idx="1971">
                  <c:v>0.61588150543258835</c:v>
                </c:pt>
                <c:pt idx="1972">
                  <c:v>0.61489099198096098</c:v>
                </c:pt>
                <c:pt idx="1973">
                  <c:v>0.61389950753252764</c:v>
                </c:pt>
                <c:pt idx="1974">
                  <c:v>0.61290705365297649</c:v>
                </c:pt>
                <c:pt idx="1975">
                  <c:v>0.6119136319095283</c:v>
                </c:pt>
                <c:pt idx="1976">
                  <c:v>0.61091924387093</c:v>
                </c:pt>
                <c:pt idx="1977">
                  <c:v>0.60992389110745904</c:v>
                </c:pt>
                <c:pt idx="1978">
                  <c:v>0.60892757519091101</c:v>
                </c:pt>
                <c:pt idx="1979">
                  <c:v>0.6079302976946056</c:v>
                </c:pt>
                <c:pt idx="1980">
                  <c:v>0.60693206019337931</c:v>
                </c:pt>
                <c:pt idx="1981">
                  <c:v>0.6059328642635865</c:v>
                </c:pt>
                <c:pt idx="1982">
                  <c:v>0.60493271148309236</c:v>
                </c:pt>
                <c:pt idx="1983">
                  <c:v>0.60393160343127761</c:v>
                </c:pt>
                <c:pt idx="1984">
                  <c:v>0.60292954168902435</c:v>
                </c:pt>
                <c:pt idx="1985">
                  <c:v>0.60192652783872802</c:v>
                </c:pt>
                <c:pt idx="1986">
                  <c:v>0.6009225634642843</c:v>
                </c:pt>
                <c:pt idx="1987">
                  <c:v>0.599917650151088</c:v>
                </c:pt>
                <c:pt idx="1988">
                  <c:v>0.59891178948603541</c:v>
                </c:pt>
                <c:pt idx="1989">
                  <c:v>0.59790498305751871</c:v>
                </c:pt>
                <c:pt idx="1990">
                  <c:v>0.59689723245542148</c:v>
                </c:pt>
                <c:pt idx="1991">
                  <c:v>0.59588853927111962</c:v>
                </c:pt>
                <c:pt idx="1992">
                  <c:v>0.59487890509747798</c:v>
                </c:pt>
                <c:pt idx="1993">
                  <c:v>0.59386833152884699</c:v>
                </c:pt>
                <c:pt idx="1994">
                  <c:v>0.59285682016105867</c:v>
                </c:pt>
                <c:pt idx="1995">
                  <c:v>0.5918443725914293</c:v>
                </c:pt>
                <c:pt idx="1996">
                  <c:v>0.59083099041874998</c:v>
                </c:pt>
                <c:pt idx="1997">
                  <c:v>0.58981667524329162</c:v>
                </c:pt>
                <c:pt idx="1998">
                  <c:v>0.5888014286667953</c:v>
                </c:pt>
                <c:pt idx="1999">
                  <c:v>0.58778525229247336</c:v>
                </c:pt>
                <c:pt idx="2000">
                  <c:v>0.58676814772500641</c:v>
                </c:pt>
                <c:pt idx="2001">
                  <c:v>0.58575011657054432</c:v>
                </c:pt>
                <c:pt idx="2002">
                  <c:v>0.58473116043669371</c:v>
                </c:pt>
                <c:pt idx="2003">
                  <c:v>0.58371128093252866</c:v>
                </c:pt>
                <c:pt idx="2004">
                  <c:v>0.58269047966857679</c:v>
                </c:pt>
                <c:pt idx="2005">
                  <c:v>0.58166875825682096</c:v>
                </c:pt>
                <c:pt idx="2006">
                  <c:v>0.58064611831070001</c:v>
                </c:pt>
                <c:pt idx="2007">
                  <c:v>0.57962256144510305</c:v>
                </c:pt>
                <c:pt idx="2008">
                  <c:v>0.57859808927636469</c:v>
                </c:pt>
                <c:pt idx="2009">
                  <c:v>0.57757270342226641</c:v>
                </c:pt>
                <c:pt idx="2010">
                  <c:v>0.57654640550203362</c:v>
                </c:pt>
                <c:pt idx="2011">
                  <c:v>0.57551919713633071</c:v>
                </c:pt>
                <c:pt idx="2012">
                  <c:v>0.57449107994725768</c:v>
                </c:pt>
                <c:pt idx="2013">
                  <c:v>0.57346205555835472</c:v>
                </c:pt>
                <c:pt idx="2014">
                  <c:v>0.57243212559459</c:v>
                </c:pt>
                <c:pt idx="2015">
                  <c:v>0.57140129168236498</c:v>
                </c:pt>
                <c:pt idx="2016">
                  <c:v>0.57036955544950529</c:v>
                </c:pt>
                <c:pt idx="2017">
                  <c:v>0.56933691852526369</c:v>
                </c:pt>
                <c:pt idx="2018">
                  <c:v>0.56830338254031598</c:v>
                </c:pt>
                <c:pt idx="2019">
                  <c:v>0.56726894912675541</c:v>
                </c:pt>
                <c:pt idx="2020">
                  <c:v>0.56623361991809495</c:v>
                </c:pt>
                <c:pt idx="2021">
                  <c:v>0.56519739654926004</c:v>
                </c:pt>
                <c:pt idx="2022">
                  <c:v>0.5641602806565873</c:v>
                </c:pt>
                <c:pt idx="2023">
                  <c:v>0.56312227387782599</c:v>
                </c:pt>
                <c:pt idx="2024">
                  <c:v>0.5620833778521297</c:v>
                </c:pt>
                <c:pt idx="2025">
                  <c:v>0.56104359422005801</c:v>
                </c:pt>
                <c:pt idx="2026">
                  <c:v>0.56000292462357149</c:v>
                </c:pt>
                <c:pt idx="2027">
                  <c:v>0.55896137070602669</c:v>
                </c:pt>
                <c:pt idx="2028">
                  <c:v>0.5579189341121833</c:v>
                </c:pt>
                <c:pt idx="2029">
                  <c:v>0.55687561648818906</c:v>
                </c:pt>
                <c:pt idx="2030">
                  <c:v>0.55583141948158266</c:v>
                </c:pt>
                <c:pt idx="2031">
                  <c:v>0.5547863447412964</c:v>
                </c:pt>
                <c:pt idx="2032">
                  <c:v>0.55374039391764696</c:v>
                </c:pt>
                <c:pt idx="2033">
                  <c:v>0.55269356866233099</c:v>
                </c:pt>
                <c:pt idx="2034">
                  <c:v>0.55164587062843085</c:v>
                </c:pt>
                <c:pt idx="2035">
                  <c:v>0.55059730147040098</c:v>
                </c:pt>
                <c:pt idx="2036">
                  <c:v>0.5495478628440793</c:v>
                </c:pt>
                <c:pt idx="2037">
                  <c:v>0.54849755640666997</c:v>
                </c:pt>
                <c:pt idx="2038">
                  <c:v>0.54744638381675048</c:v>
                </c:pt>
                <c:pt idx="2039">
                  <c:v>0.54639434673426868</c:v>
                </c:pt>
                <c:pt idx="2040">
                  <c:v>0.54534144682053232</c:v>
                </c:pt>
                <c:pt idx="2041">
                  <c:v>0.5442876857382124</c:v>
                </c:pt>
                <c:pt idx="2042">
                  <c:v>0.5432330651513444</c:v>
                </c:pt>
                <c:pt idx="2043">
                  <c:v>0.54217758672531768</c:v>
                </c:pt>
                <c:pt idx="2044">
                  <c:v>0.54112125212687567</c:v>
                </c:pt>
                <c:pt idx="2045">
                  <c:v>0.54006406302411503</c:v>
                </c:pt>
                <c:pt idx="2046">
                  <c:v>0.53900602108648299</c:v>
                </c:pt>
                <c:pt idx="2047">
                  <c:v>0.53794712798477129</c:v>
                </c:pt>
                <c:pt idx="2048">
                  <c:v>0.53688738539111569</c:v>
                </c:pt>
                <c:pt idx="2049">
                  <c:v>0.53582679497899599</c:v>
                </c:pt>
                <c:pt idx="2050">
                  <c:v>0.53476535842322903</c:v>
                </c:pt>
                <c:pt idx="2051">
                  <c:v>0.53370307739996703</c:v>
                </c:pt>
                <c:pt idx="2052">
                  <c:v>0.53263995358669736</c:v>
                </c:pt>
                <c:pt idx="2053">
                  <c:v>0.53157598866223765</c:v>
                </c:pt>
                <c:pt idx="2054">
                  <c:v>0.53051118430673339</c:v>
                </c:pt>
                <c:pt idx="2055">
                  <c:v>0.52944554220165696</c:v>
                </c:pt>
                <c:pt idx="2056">
                  <c:v>0.52837906402980195</c:v>
                </c:pt>
                <c:pt idx="2057">
                  <c:v>0.52731175147528198</c:v>
                </c:pt>
                <c:pt idx="2058">
                  <c:v>0.5262436062235315</c:v>
                </c:pt>
                <c:pt idx="2059">
                  <c:v>0.52517462996129471</c:v>
                </c:pt>
                <c:pt idx="2060">
                  <c:v>0.52410482437663497</c:v>
                </c:pt>
                <c:pt idx="2061">
                  <c:v>0.52303419115891769</c:v>
                </c:pt>
                <c:pt idx="2062">
                  <c:v>0.52196273199882071</c:v>
                </c:pt>
                <c:pt idx="2063">
                  <c:v>0.52089044858832434</c:v>
                </c:pt>
                <c:pt idx="2064">
                  <c:v>0.519817342620709</c:v>
                </c:pt>
                <c:pt idx="2065">
                  <c:v>0.51874341579055705</c:v>
                </c:pt>
                <c:pt idx="2066">
                  <c:v>0.51766866979374471</c:v>
                </c:pt>
                <c:pt idx="2067">
                  <c:v>0.51659310632744271</c:v>
                </c:pt>
                <c:pt idx="2068">
                  <c:v>0.51551672709011365</c:v>
                </c:pt>
                <c:pt idx="2069">
                  <c:v>0.51443953378150598</c:v>
                </c:pt>
                <c:pt idx="2070">
                  <c:v>0.51336152810265445</c:v>
                </c:pt>
                <c:pt idx="2071">
                  <c:v>0.51228271175587969</c:v>
                </c:pt>
                <c:pt idx="2072">
                  <c:v>0.5112030864447783</c:v>
                </c:pt>
                <c:pt idx="2073">
                  <c:v>0.51012265387422362</c:v>
                </c:pt>
                <c:pt idx="2074">
                  <c:v>0.50904141575037132</c:v>
                </c:pt>
                <c:pt idx="2075">
                  <c:v>0.50795937378063971</c:v>
                </c:pt>
                <c:pt idx="2076">
                  <c:v>0.50687652967372299</c:v>
                </c:pt>
                <c:pt idx="2077">
                  <c:v>0.50579288513957932</c:v>
                </c:pt>
                <c:pt idx="2078">
                  <c:v>0.50470844188942998</c:v>
                </c:pt>
                <c:pt idx="2079">
                  <c:v>0.50362320163576002</c:v>
                </c:pt>
                <c:pt idx="2080">
                  <c:v>0.50253716609231247</c:v>
                </c:pt>
                <c:pt idx="2081">
                  <c:v>0.50145033697408603</c:v>
                </c:pt>
                <c:pt idx="2082">
                  <c:v>0.50036271599733007</c:v>
                </c:pt>
                <c:pt idx="2083">
                  <c:v>0.49927430487954932</c:v>
                </c:pt>
                <c:pt idx="2084">
                  <c:v>0.4981851053394904</c:v>
                </c:pt>
                <c:pt idx="2085">
                  <c:v>0.49709511909715098</c:v>
                </c:pt>
                <c:pt idx="2086">
                  <c:v>0.49600434787376624</c:v>
                </c:pt>
                <c:pt idx="2087">
                  <c:v>0.49491279339181343</c:v>
                </c:pt>
                <c:pt idx="2088">
                  <c:v>0.49382045737500646</c:v>
                </c:pt>
                <c:pt idx="2089">
                  <c:v>0.49272734154829101</c:v>
                </c:pt>
                <c:pt idx="2090">
                  <c:v>0.49163344763784916</c:v>
                </c:pt>
                <c:pt idx="2091">
                  <c:v>0.49053877737108725</c:v>
                </c:pt>
                <c:pt idx="2092">
                  <c:v>0.48944333247663885</c:v>
                </c:pt>
                <c:pt idx="2093">
                  <c:v>0.48834711468436098</c:v>
                </c:pt>
                <c:pt idx="2094">
                  <c:v>0.487250125725332</c:v>
                </c:pt>
                <c:pt idx="2095">
                  <c:v>0.48615236733184641</c:v>
                </c:pt>
                <c:pt idx="2096">
                  <c:v>0.48505384123741524</c:v>
                </c:pt>
                <c:pt idx="2097">
                  <c:v>0.48395454917676017</c:v>
                </c:pt>
                <c:pt idx="2098">
                  <c:v>0.48285449288581334</c:v>
                </c:pt>
                <c:pt idx="2099">
                  <c:v>0.48175367410171499</c:v>
                </c:pt>
                <c:pt idx="2100">
                  <c:v>0.48065209456280716</c:v>
                </c:pt>
                <c:pt idx="2101">
                  <c:v>0.47954975600863581</c:v>
                </c:pt>
                <c:pt idx="2102">
                  <c:v>0.47844666017994236</c:v>
                </c:pt>
                <c:pt idx="2103">
                  <c:v>0.47734280881866625</c:v>
                </c:pt>
                <c:pt idx="2104">
                  <c:v>0.47623820366793901</c:v>
                </c:pt>
                <c:pt idx="2105">
                  <c:v>0.47513284647208293</c:v>
                </c:pt>
                <c:pt idx="2106">
                  <c:v>0.47402673897661024</c:v>
                </c:pt>
                <c:pt idx="2107">
                  <c:v>0.47291988292821224</c:v>
                </c:pt>
                <c:pt idx="2108">
                  <c:v>0.47181228007476833</c:v>
                </c:pt>
                <c:pt idx="2109">
                  <c:v>0.47070393216533185</c:v>
                </c:pt>
                <c:pt idx="2110">
                  <c:v>0.46959484095013793</c:v>
                </c:pt>
                <c:pt idx="2111">
                  <c:v>0.46848500818059302</c:v>
                </c:pt>
                <c:pt idx="2112">
                  <c:v>0.46737443560927333</c:v>
                </c:pt>
                <c:pt idx="2113">
                  <c:v>0.466263124989924</c:v>
                </c:pt>
                <c:pt idx="2114">
                  <c:v>0.46515107807745798</c:v>
                </c:pt>
                <c:pt idx="2115">
                  <c:v>0.46403829662794815</c:v>
                </c:pt>
                <c:pt idx="2116">
                  <c:v>0.46292478239862833</c:v>
                </c:pt>
                <c:pt idx="2117">
                  <c:v>0.46181053714788933</c:v>
                </c:pt>
                <c:pt idx="2118">
                  <c:v>0.460695562635277</c:v>
                </c:pt>
                <c:pt idx="2119">
                  <c:v>0.45957986062148798</c:v>
                </c:pt>
                <c:pt idx="2120">
                  <c:v>0.45846343286836799</c:v>
                </c:pt>
                <c:pt idx="2121">
                  <c:v>0.45734628113890824</c:v>
                </c:pt>
                <c:pt idx="2122">
                  <c:v>0.45622840719724533</c:v>
                </c:pt>
                <c:pt idx="2123">
                  <c:v>0.45510981280865298</c:v>
                </c:pt>
                <c:pt idx="2124">
                  <c:v>0.45399049973954636</c:v>
                </c:pt>
                <c:pt idx="2125">
                  <c:v>0.45287046975747247</c:v>
                </c:pt>
                <c:pt idx="2126">
                  <c:v>0.45174972463111074</c:v>
                </c:pt>
                <c:pt idx="2127">
                  <c:v>0.45062826613027324</c:v>
                </c:pt>
                <c:pt idx="2128">
                  <c:v>0.44950609602589298</c:v>
                </c:pt>
                <c:pt idx="2129">
                  <c:v>0.44838321609003201</c:v>
                </c:pt>
                <c:pt idx="2130">
                  <c:v>0.44725962809587</c:v>
                </c:pt>
                <c:pt idx="2131">
                  <c:v>0.44613533381770493</c:v>
                </c:pt>
                <c:pt idx="2132">
                  <c:v>0.44501033503095316</c:v>
                </c:pt>
                <c:pt idx="2133">
                  <c:v>0.44388463351214036</c:v>
                </c:pt>
                <c:pt idx="2134">
                  <c:v>0.442758231038901</c:v>
                </c:pt>
                <c:pt idx="2135">
                  <c:v>0.441631129389981</c:v>
                </c:pt>
                <c:pt idx="2136">
                  <c:v>0.44050333034522693</c:v>
                </c:pt>
                <c:pt idx="2137">
                  <c:v>0.43937483568558633</c:v>
                </c:pt>
                <c:pt idx="2138">
                  <c:v>0.43824564719310699</c:v>
                </c:pt>
                <c:pt idx="2139">
                  <c:v>0.43711576665093216</c:v>
                </c:pt>
                <c:pt idx="2140">
                  <c:v>0.43598519584329826</c:v>
                </c:pt>
                <c:pt idx="2141">
                  <c:v>0.43485393655552801</c:v>
                </c:pt>
                <c:pt idx="2142">
                  <c:v>0.43372199057403615</c:v>
                </c:pt>
                <c:pt idx="2143">
                  <c:v>0.43258935968632001</c:v>
                </c:pt>
                <c:pt idx="2144">
                  <c:v>0.43145604568095924</c:v>
                </c:pt>
                <c:pt idx="2145">
                  <c:v>0.4303220503476084</c:v>
                </c:pt>
                <c:pt idx="2146">
                  <c:v>0.42918737547700425</c:v>
                </c:pt>
                <c:pt idx="2147">
                  <c:v>0.42805202286095018</c:v>
                </c:pt>
                <c:pt idx="2148">
                  <c:v>0.42691599429232524</c:v>
                </c:pt>
                <c:pt idx="2149">
                  <c:v>0.42577929156507216</c:v>
                </c:pt>
                <c:pt idx="2150">
                  <c:v>0.42464191647420102</c:v>
                </c:pt>
                <c:pt idx="2151">
                  <c:v>0.42350387081578217</c:v>
                </c:pt>
                <c:pt idx="2152">
                  <c:v>0.42236515638694416</c:v>
                </c:pt>
                <c:pt idx="2153">
                  <c:v>0.42122577498587233</c:v>
                </c:pt>
                <c:pt idx="2154">
                  <c:v>0.42008572841180608</c:v>
                </c:pt>
                <c:pt idx="2155">
                  <c:v>0.41894501846503385</c:v>
                </c:pt>
                <c:pt idx="2156">
                  <c:v>0.41780364694689498</c:v>
                </c:pt>
                <c:pt idx="2157">
                  <c:v>0.41666161565976817</c:v>
                </c:pt>
                <c:pt idx="2158">
                  <c:v>0.41551892640707616</c:v>
                </c:pt>
                <c:pt idx="2159">
                  <c:v>0.41437558099328425</c:v>
                </c:pt>
                <c:pt idx="2160">
                  <c:v>0.41323158122388798</c:v>
                </c:pt>
                <c:pt idx="2161">
                  <c:v>0.41208692890542126</c:v>
                </c:pt>
                <c:pt idx="2162">
                  <c:v>0.41094162584544525</c:v>
                </c:pt>
                <c:pt idx="2163">
                  <c:v>0.40979567385254917</c:v>
                </c:pt>
                <c:pt idx="2164">
                  <c:v>0.40864907473634893</c:v>
                </c:pt>
                <c:pt idx="2165">
                  <c:v>0.40750183030748116</c:v>
                </c:pt>
                <c:pt idx="2166">
                  <c:v>0.40635394237759898</c:v>
                </c:pt>
                <c:pt idx="2167">
                  <c:v>0.40520541275937799</c:v>
                </c:pt>
                <c:pt idx="2168">
                  <c:v>0.40405624326650008</c:v>
                </c:pt>
                <c:pt idx="2169">
                  <c:v>0.40290643571366236</c:v>
                </c:pt>
                <c:pt idx="2170">
                  <c:v>0.40175599191656702</c:v>
                </c:pt>
                <c:pt idx="2171">
                  <c:v>0.40060491369192208</c:v>
                </c:pt>
                <c:pt idx="2172">
                  <c:v>0.39945320285743824</c:v>
                </c:pt>
                <c:pt idx="2173">
                  <c:v>0.39830086123182351</c:v>
                </c:pt>
                <c:pt idx="2174">
                  <c:v>0.39714789063478018</c:v>
                </c:pt>
                <c:pt idx="2175">
                  <c:v>0.39599429288701032</c:v>
                </c:pt>
                <c:pt idx="2176">
                  <c:v>0.39484006981019826</c:v>
                </c:pt>
                <c:pt idx="2177">
                  <c:v>0.39368522322702326</c:v>
                </c:pt>
                <c:pt idx="2178">
                  <c:v>0.39252975496114417</c:v>
                </c:pt>
                <c:pt idx="2179">
                  <c:v>0.39137366683720243</c:v>
                </c:pt>
                <c:pt idx="2180">
                  <c:v>0.3902169606808204</c:v>
                </c:pt>
                <c:pt idx="2181">
                  <c:v>0.38905963831859308</c:v>
                </c:pt>
                <c:pt idx="2182">
                  <c:v>0.38790170157809217</c:v>
                </c:pt>
                <c:pt idx="2183">
                  <c:v>0.38674315228785716</c:v>
                </c:pt>
                <c:pt idx="2184">
                  <c:v>0.38558399227739626</c:v>
                </c:pt>
                <c:pt idx="2185">
                  <c:v>0.38442422337718041</c:v>
                </c:pt>
                <c:pt idx="2186">
                  <c:v>0.38326384741864317</c:v>
                </c:pt>
                <c:pt idx="2187">
                  <c:v>0.38210286623417733</c:v>
                </c:pt>
                <c:pt idx="2188">
                  <c:v>0.38094128165712898</c:v>
                </c:pt>
                <c:pt idx="2189">
                  <c:v>0.37977909552180117</c:v>
                </c:pt>
                <c:pt idx="2190">
                  <c:v>0.3786163096634424</c:v>
                </c:pt>
                <c:pt idx="2191">
                  <c:v>0.37745292591825047</c:v>
                </c:pt>
                <c:pt idx="2192">
                  <c:v>0.37628894612336816</c:v>
                </c:pt>
                <c:pt idx="2193">
                  <c:v>0.37512437211687732</c:v>
                </c:pt>
                <c:pt idx="2194">
                  <c:v>0.37395920573780039</c:v>
                </c:pt>
                <c:pt idx="2195">
                  <c:v>0.37279344882609283</c:v>
                </c:pt>
                <c:pt idx="2196">
                  <c:v>0.37162710322264547</c:v>
                </c:pt>
                <c:pt idx="2197">
                  <c:v>0.3704601707692764</c:v>
                </c:pt>
                <c:pt idx="2198">
                  <c:v>0.36929265330873001</c:v>
                </c:pt>
                <c:pt idx="2199">
                  <c:v>0.36812455268467825</c:v>
                </c:pt>
                <c:pt idx="2200">
                  <c:v>0.36695587074170916</c:v>
                </c:pt>
                <c:pt idx="2201">
                  <c:v>0.36578660932533225</c:v>
                </c:pt>
                <c:pt idx="2202">
                  <c:v>0.36461677028197126</c:v>
                </c:pt>
                <c:pt idx="2203">
                  <c:v>0.36344635545895998</c:v>
                </c:pt>
                <c:pt idx="2204">
                  <c:v>0.36227536670454524</c:v>
                </c:pt>
                <c:pt idx="2205">
                  <c:v>0.36110380586787733</c:v>
                </c:pt>
                <c:pt idx="2206">
                  <c:v>0.35993167479901017</c:v>
                </c:pt>
                <c:pt idx="2207">
                  <c:v>0.35875897534889933</c:v>
                </c:pt>
                <c:pt idx="2208">
                  <c:v>0.35758570936939732</c:v>
                </c:pt>
                <c:pt idx="2209">
                  <c:v>0.35641187871325025</c:v>
                </c:pt>
                <c:pt idx="2210">
                  <c:v>0.35523748523409898</c:v>
                </c:pt>
                <c:pt idx="2211">
                  <c:v>0.35406253078646915</c:v>
                </c:pt>
                <c:pt idx="2212">
                  <c:v>0.35288701722577526</c:v>
                </c:pt>
                <c:pt idx="2213">
                  <c:v>0.35171094640831285</c:v>
                </c:pt>
                <c:pt idx="2214">
                  <c:v>0.35053432019125902</c:v>
                </c:pt>
                <c:pt idx="2215">
                  <c:v>0.34935714043266702</c:v>
                </c:pt>
                <c:pt idx="2216">
                  <c:v>0.34817940899146416</c:v>
                </c:pt>
                <c:pt idx="2217">
                  <c:v>0.34700112772744918</c:v>
                </c:pt>
                <c:pt idx="2218">
                  <c:v>0.34582229850128898</c:v>
                </c:pt>
                <c:pt idx="2219">
                  <c:v>0.34464292317451717</c:v>
                </c:pt>
                <c:pt idx="2220">
                  <c:v>0.34346300360952597</c:v>
                </c:pt>
                <c:pt idx="2221">
                  <c:v>0.34228254166957117</c:v>
                </c:pt>
                <c:pt idx="2222">
                  <c:v>0.34110153921876202</c:v>
                </c:pt>
                <c:pt idx="2223">
                  <c:v>0.33991999812206447</c:v>
                </c:pt>
                <c:pt idx="2224">
                  <c:v>0.33873792024529098</c:v>
                </c:pt>
                <c:pt idx="2225">
                  <c:v>0.33755530745510498</c:v>
                </c:pt>
                <c:pt idx="2226">
                  <c:v>0.33637216161901451</c:v>
                </c:pt>
                <c:pt idx="2227">
                  <c:v>0.33518848460536632</c:v>
                </c:pt>
                <c:pt idx="2228">
                  <c:v>0.33400427828334933</c:v>
                </c:pt>
                <c:pt idx="2229">
                  <c:v>0.33281954452298618</c:v>
                </c:pt>
                <c:pt idx="2230">
                  <c:v>0.33163428519513416</c:v>
                </c:pt>
                <c:pt idx="2231">
                  <c:v>0.33044850217147825</c:v>
                </c:pt>
                <c:pt idx="2232">
                  <c:v>0.32926219732453332</c:v>
                </c:pt>
                <c:pt idx="2233">
                  <c:v>0.32807537252763525</c:v>
                </c:pt>
                <c:pt idx="2234">
                  <c:v>0.32688802965494251</c:v>
                </c:pt>
                <c:pt idx="2235">
                  <c:v>0.32570017058143202</c:v>
                </c:pt>
                <c:pt idx="2236">
                  <c:v>0.32451179718289541</c:v>
                </c:pt>
                <c:pt idx="2237">
                  <c:v>0.32332291133593644</c:v>
                </c:pt>
                <c:pt idx="2238">
                  <c:v>0.32213351491796816</c:v>
                </c:pt>
                <c:pt idx="2239">
                  <c:v>0.32094360980720926</c:v>
                </c:pt>
                <c:pt idx="2240">
                  <c:v>0.31975319788268336</c:v>
                </c:pt>
                <c:pt idx="2241">
                  <c:v>0.31856228102421241</c:v>
                </c:pt>
                <c:pt idx="2242">
                  <c:v>0.31737086111241758</c:v>
                </c:pt>
                <c:pt idx="2243">
                  <c:v>0.31617894002871316</c:v>
                </c:pt>
                <c:pt idx="2244">
                  <c:v>0.31498651965530433</c:v>
                </c:pt>
                <c:pt idx="2245">
                  <c:v>0.31379360187518701</c:v>
                </c:pt>
                <c:pt idx="2246">
                  <c:v>0.31260018857214117</c:v>
                </c:pt>
                <c:pt idx="2247">
                  <c:v>0.31140628163072825</c:v>
                </c:pt>
                <c:pt idx="2248">
                  <c:v>0.31021188293628998</c:v>
                </c:pt>
                <c:pt idx="2249">
                  <c:v>0.30901699437494751</c:v>
                </c:pt>
                <c:pt idx="2250">
                  <c:v>0.30782161783359024</c:v>
                </c:pt>
                <c:pt idx="2251">
                  <c:v>0.30662575519988133</c:v>
                </c:pt>
                <c:pt idx="2252">
                  <c:v>0.30542940836225341</c:v>
                </c:pt>
                <c:pt idx="2253">
                  <c:v>0.30423257920989832</c:v>
                </c:pt>
                <c:pt idx="2254">
                  <c:v>0.30303526963277416</c:v>
                </c:pt>
                <c:pt idx="2255">
                  <c:v>0.30183748152159601</c:v>
                </c:pt>
                <c:pt idx="2256">
                  <c:v>0.30063921676783401</c:v>
                </c:pt>
                <c:pt idx="2257">
                  <c:v>0.29944047726371426</c:v>
                </c:pt>
                <c:pt idx="2258">
                  <c:v>0.29824126490220798</c:v>
                </c:pt>
                <c:pt idx="2259">
                  <c:v>0.29704158157703398</c:v>
                </c:pt>
                <c:pt idx="2260">
                  <c:v>0.29584142918265932</c:v>
                </c:pt>
                <c:pt idx="2261">
                  <c:v>0.29464080961428624</c:v>
                </c:pt>
                <c:pt idx="2262">
                  <c:v>0.29343972476785718</c:v>
                </c:pt>
                <c:pt idx="2263">
                  <c:v>0.29223817654005002</c:v>
                </c:pt>
                <c:pt idx="2264">
                  <c:v>0.29103616682827116</c:v>
                </c:pt>
                <c:pt idx="2265">
                  <c:v>0.28983369753066124</c:v>
                </c:pt>
                <c:pt idx="2266">
                  <c:v>0.28863077054608</c:v>
                </c:pt>
                <c:pt idx="2267">
                  <c:v>0.28742738777411636</c:v>
                </c:pt>
                <c:pt idx="2268">
                  <c:v>0.28622355111507408</c:v>
                </c:pt>
                <c:pt idx="2269">
                  <c:v>0.28501926246997616</c:v>
                </c:pt>
                <c:pt idx="2270">
                  <c:v>0.28381452374055832</c:v>
                </c:pt>
                <c:pt idx="2271">
                  <c:v>0.28260933682926798</c:v>
                </c:pt>
                <c:pt idx="2272">
                  <c:v>0.28140370363926026</c:v>
                </c:pt>
                <c:pt idx="2273">
                  <c:v>0.28019762607439286</c:v>
                </c:pt>
                <c:pt idx="2274">
                  <c:v>0.278991106039229</c:v>
                </c:pt>
                <c:pt idx="2275">
                  <c:v>0.27778414543902702</c:v>
                </c:pt>
                <c:pt idx="2276">
                  <c:v>0.27657674617974326</c:v>
                </c:pt>
                <c:pt idx="2277">
                  <c:v>0.27536891016802517</c:v>
                </c:pt>
                <c:pt idx="2278">
                  <c:v>0.27416063931121015</c:v>
                </c:pt>
                <c:pt idx="2279">
                  <c:v>0.272951935517325</c:v>
                </c:pt>
                <c:pt idx="2280">
                  <c:v>0.271742800695076</c:v>
                </c:pt>
                <c:pt idx="2281">
                  <c:v>0.27053323675385299</c:v>
                </c:pt>
                <c:pt idx="2282">
                  <c:v>0.269323245603723</c:v>
                </c:pt>
                <c:pt idx="2283">
                  <c:v>0.26811282915542617</c:v>
                </c:pt>
                <c:pt idx="2284">
                  <c:v>0.26690198932037518</c:v>
                </c:pt>
                <c:pt idx="2285">
                  <c:v>0.26569072801065202</c:v>
                </c:pt>
                <c:pt idx="2286">
                  <c:v>0.26447904713900416</c:v>
                </c:pt>
                <c:pt idx="2287">
                  <c:v>0.26326694861883981</c:v>
                </c:pt>
                <c:pt idx="2288">
                  <c:v>0.26205443436422898</c:v>
                </c:pt>
                <c:pt idx="2289">
                  <c:v>0.26084150628989716</c:v>
                </c:pt>
                <c:pt idx="2290">
                  <c:v>0.25962816631122215</c:v>
                </c:pt>
                <c:pt idx="2291">
                  <c:v>0.25841441634423418</c:v>
                </c:pt>
                <c:pt idx="2292">
                  <c:v>0.257200258305611</c:v>
                </c:pt>
                <c:pt idx="2293">
                  <c:v>0.25598569411267325</c:v>
                </c:pt>
                <c:pt idx="2294">
                  <c:v>0.25477072568338199</c:v>
                </c:pt>
                <c:pt idx="2295">
                  <c:v>0.25355535493633974</c:v>
                </c:pt>
                <c:pt idx="2296">
                  <c:v>0.25233958379078397</c:v>
                </c:pt>
                <c:pt idx="2297">
                  <c:v>0.25112341416658085</c:v>
                </c:pt>
                <c:pt idx="2298">
                  <c:v>0.24990684798423013</c:v>
                </c:pt>
                <c:pt idx="2299">
                  <c:v>0.24868988716485399</c:v>
                </c:pt>
                <c:pt idx="2300">
                  <c:v>0.24747253363020208</c:v>
                </c:pt>
                <c:pt idx="2301">
                  <c:v>0.24625478930264008</c:v>
                </c:pt>
                <c:pt idx="2302">
                  <c:v>0.24503665610515199</c:v>
                </c:pt>
                <c:pt idx="2303">
                  <c:v>0.24381813596133817</c:v>
                </c:pt>
                <c:pt idx="2304">
                  <c:v>0.24259923079540718</c:v>
                </c:pt>
                <c:pt idx="2305">
                  <c:v>0.24137994253217712</c:v>
                </c:pt>
                <c:pt idx="2306">
                  <c:v>0.24016027309707008</c:v>
                </c:pt>
                <c:pt idx="2307">
                  <c:v>0.23894022441611007</c:v>
                </c:pt>
                <c:pt idx="2308">
                  <c:v>0.23771979841592217</c:v>
                </c:pt>
                <c:pt idx="2309">
                  <c:v>0.23649899702372412</c:v>
                </c:pt>
                <c:pt idx="2310">
                  <c:v>0.23527782216732909</c:v>
                </c:pt>
                <c:pt idx="2311">
                  <c:v>0.23405627577513799</c:v>
                </c:pt>
                <c:pt idx="2312">
                  <c:v>0.23283435977613909</c:v>
                </c:pt>
                <c:pt idx="2313">
                  <c:v>0.231612076099906</c:v>
                </c:pt>
                <c:pt idx="2314">
                  <c:v>0.2303894266765899</c:v>
                </c:pt>
                <c:pt idx="2315">
                  <c:v>0.22916641343692212</c:v>
                </c:pt>
                <c:pt idx="2316">
                  <c:v>0.22794303831220716</c:v>
                </c:pt>
                <c:pt idx="2317">
                  <c:v>0.22671930323432113</c:v>
                </c:pt>
                <c:pt idx="2318">
                  <c:v>0.22549521013570908</c:v>
                </c:pt>
                <c:pt idx="2319">
                  <c:v>0.22427076094938092</c:v>
                </c:pt>
                <c:pt idx="2320">
                  <c:v>0.223045957608909</c:v>
                </c:pt>
                <c:pt idx="2321">
                  <c:v>0.221820802048425</c:v>
                </c:pt>
                <c:pt idx="2322">
                  <c:v>0.220595296202617</c:v>
                </c:pt>
                <c:pt idx="2323">
                  <c:v>0.2193694420067252</c:v>
                </c:pt>
                <c:pt idx="2324">
                  <c:v>0.21814324139654209</c:v>
                </c:pt>
                <c:pt idx="2325">
                  <c:v>0.21691669630840513</c:v>
                </c:pt>
                <c:pt idx="2326">
                  <c:v>0.21568980867919599</c:v>
                </c:pt>
                <c:pt idx="2327">
                  <c:v>0.2144625804463382</c:v>
                </c:pt>
                <c:pt idx="2328">
                  <c:v>0.2132350135477922</c:v>
                </c:pt>
                <c:pt idx="2329">
                  <c:v>0.21200710992205399</c:v>
                </c:pt>
                <c:pt idx="2330">
                  <c:v>0.210778871508152</c:v>
                </c:pt>
                <c:pt idx="2331">
                  <c:v>0.20955030024564</c:v>
                </c:pt>
                <c:pt idx="2332">
                  <c:v>0.20832139807460201</c:v>
                </c:pt>
                <c:pt idx="2333">
                  <c:v>0.207092166935641</c:v>
                </c:pt>
                <c:pt idx="2334">
                  <c:v>0.20586260876988097</c:v>
                </c:pt>
                <c:pt idx="2335">
                  <c:v>0.204632725518962</c:v>
                </c:pt>
                <c:pt idx="2336">
                  <c:v>0.20340251912503801</c:v>
                </c:pt>
                <c:pt idx="2337">
                  <c:v>0.202171991530773</c:v>
                </c:pt>
                <c:pt idx="2338">
                  <c:v>0.20094114467933813</c:v>
                </c:pt>
                <c:pt idx="2339">
                  <c:v>0.19970998051440716</c:v>
                </c:pt>
                <c:pt idx="2340">
                  <c:v>0.19847850098015693</c:v>
                </c:pt>
                <c:pt idx="2341">
                  <c:v>0.19724670802126212</c:v>
                </c:pt>
                <c:pt idx="2342">
                  <c:v>0.19601460358289313</c:v>
                </c:pt>
                <c:pt idx="2343">
                  <c:v>0.19478218961070901</c:v>
                </c:pt>
                <c:pt idx="2344">
                  <c:v>0.19354946805086012</c:v>
                </c:pt>
                <c:pt idx="2345">
                  <c:v>0.19231644084998209</c:v>
                </c:pt>
                <c:pt idx="2346">
                  <c:v>0.19108310995519501</c:v>
                </c:pt>
                <c:pt idx="2347">
                  <c:v>0.18984947731409313</c:v>
                </c:pt>
                <c:pt idx="2348">
                  <c:v>0.18861554487475399</c:v>
                </c:pt>
                <c:pt idx="2349">
                  <c:v>0.18738131458572413</c:v>
                </c:pt>
                <c:pt idx="2350">
                  <c:v>0.18614678839602217</c:v>
                </c:pt>
                <c:pt idx="2351">
                  <c:v>0.18491196825513209</c:v>
                </c:pt>
                <c:pt idx="2352">
                  <c:v>0.18367685611300397</c:v>
                </c:pt>
                <c:pt idx="2353">
                  <c:v>0.18244145392005012</c:v>
                </c:pt>
                <c:pt idx="2354">
                  <c:v>0.18120576362713708</c:v>
                </c:pt>
                <c:pt idx="2355">
                  <c:v>0.17996978718558909</c:v>
                </c:pt>
                <c:pt idx="2356">
                  <c:v>0.17873352654718308</c:v>
                </c:pt>
                <c:pt idx="2357">
                  <c:v>0.17749698366414113</c:v>
                </c:pt>
                <c:pt idx="2358">
                  <c:v>0.17626016048913412</c:v>
                </c:pt>
                <c:pt idx="2359">
                  <c:v>0.17502305897527601</c:v>
                </c:pt>
                <c:pt idx="2360">
                  <c:v>0.17378568107611708</c:v>
                </c:pt>
                <c:pt idx="2361">
                  <c:v>0.17254802874564601</c:v>
                </c:pt>
                <c:pt idx="2362">
                  <c:v>0.171310103938286</c:v>
                </c:pt>
                <c:pt idx="2363">
                  <c:v>0.17007190860888885</c:v>
                </c:pt>
                <c:pt idx="2364">
                  <c:v>0.16883344471273412</c:v>
                </c:pt>
                <c:pt idx="2365">
                  <c:v>0.16759471420552391</c:v>
                </c:pt>
                <c:pt idx="2366">
                  <c:v>0.16635571904338392</c:v>
                </c:pt>
                <c:pt idx="2367">
                  <c:v>0.16511646118285808</c:v>
                </c:pt>
                <c:pt idx="2368">
                  <c:v>0.16387694258090099</c:v>
                </c:pt>
                <c:pt idx="2369">
                  <c:v>0.162637165194883</c:v>
                </c:pt>
                <c:pt idx="2370">
                  <c:v>0.16139713098258299</c:v>
                </c:pt>
                <c:pt idx="2371">
                  <c:v>0.16015684190218091</c:v>
                </c:pt>
                <c:pt idx="2372">
                  <c:v>0.15891629991226625</c:v>
                </c:pt>
                <c:pt idx="2373">
                  <c:v>0.157675506971822</c:v>
                </c:pt>
                <c:pt idx="2374">
                  <c:v>0.1564344650402302</c:v>
                </c:pt>
                <c:pt idx="2375">
                  <c:v>0.15519317607726613</c:v>
                </c:pt>
                <c:pt idx="2376">
                  <c:v>0.15395164204309209</c:v>
                </c:pt>
                <c:pt idx="2377">
                  <c:v>0.15270986489826313</c:v>
                </c:pt>
                <c:pt idx="2378">
                  <c:v>0.15146784660371199</c:v>
                </c:pt>
                <c:pt idx="2379">
                  <c:v>0.15022558912075701</c:v>
                </c:pt>
                <c:pt idx="2380">
                  <c:v>0.1489830944110912</c:v>
                </c:pt>
                <c:pt idx="2381">
                  <c:v>0.14774036443678312</c:v>
                </c:pt>
                <c:pt idx="2382">
                  <c:v>0.14649740116027418</c:v>
                </c:pt>
                <c:pt idx="2383">
                  <c:v>0.14525420654437313</c:v>
                </c:pt>
                <c:pt idx="2384">
                  <c:v>0.14401078255225216</c:v>
                </c:pt>
                <c:pt idx="2385">
                  <c:v>0.14276713114744918</c:v>
                </c:pt>
                <c:pt idx="2386">
                  <c:v>0.14152325429385793</c:v>
                </c:pt>
                <c:pt idx="2387">
                  <c:v>0.14027915395573201</c:v>
                </c:pt>
                <c:pt idx="2388">
                  <c:v>0.13903483209767409</c:v>
                </c:pt>
                <c:pt idx="2389">
                  <c:v>0.13779029068463799</c:v>
                </c:pt>
                <c:pt idx="2390">
                  <c:v>0.13654553168192507</c:v>
                </c:pt>
                <c:pt idx="2391">
                  <c:v>0.1353005570551799</c:v>
                </c:pt>
                <c:pt idx="2392">
                  <c:v>0.13405536877038701</c:v>
                </c:pt>
                <c:pt idx="2393">
                  <c:v>0.132809968793869</c:v>
                </c:pt>
                <c:pt idx="2394">
                  <c:v>0.13156435909228209</c:v>
                </c:pt>
                <c:pt idx="2395">
                  <c:v>0.130318541632614</c:v>
                </c:pt>
                <c:pt idx="2396">
                  <c:v>0.12907251838218092</c:v>
                </c:pt>
                <c:pt idx="2397">
                  <c:v>0.127826291308623</c:v>
                </c:pt>
                <c:pt idx="2398">
                  <c:v>0.12657986237990393</c:v>
                </c:pt>
                <c:pt idx="2399">
                  <c:v>0.12533323356430409</c:v>
                </c:pt>
                <c:pt idx="2400">
                  <c:v>0.12408640683042102</c:v>
                </c:pt>
                <c:pt idx="2401">
                  <c:v>0.12283938414716396</c:v>
                </c:pt>
                <c:pt idx="2402">
                  <c:v>0.12159216748375208</c:v>
                </c:pt>
                <c:pt idx="2403">
                  <c:v>0.120344758809711</c:v>
                </c:pt>
                <c:pt idx="2404">
                  <c:v>0.119097160094869</c:v>
                </c:pt>
                <c:pt idx="2405">
                  <c:v>0.11784937330935494</c:v>
                </c:pt>
                <c:pt idx="2406">
                  <c:v>0.11660140042359504</c:v>
                </c:pt>
                <c:pt idx="2407">
                  <c:v>0.11535324340830802</c:v>
                </c:pt>
                <c:pt idx="2408">
                  <c:v>0.11410490423450402</c:v>
                </c:pt>
                <c:pt idx="2409">
                  <c:v>0.112856384873481</c:v>
                </c:pt>
                <c:pt idx="2410">
                  <c:v>0.11160768729682298</c:v>
                </c:pt>
                <c:pt idx="2411">
                  <c:v>0.11035881347639095</c:v>
                </c:pt>
                <c:pt idx="2412">
                  <c:v>0.10910976538433002</c:v>
                </c:pt>
                <c:pt idx="2413">
                  <c:v>0.10786054499305604</c:v>
                </c:pt>
                <c:pt idx="2414">
                  <c:v>0.10661115427526006</c:v>
                </c:pt>
                <c:pt idx="2415">
                  <c:v>0.105361595203898</c:v>
                </c:pt>
                <c:pt idx="2416">
                  <c:v>0.104111869752196</c:v>
                </c:pt>
                <c:pt idx="2417">
                  <c:v>0.102861979893641</c:v>
                </c:pt>
                <c:pt idx="2418">
                  <c:v>0.10161192760198004</c:v>
                </c:pt>
                <c:pt idx="2419">
                  <c:v>0.10036171485121408</c:v>
                </c:pt>
                <c:pt idx="2420">
                  <c:v>9.9111343615603462E-2</c:v>
                </c:pt>
                <c:pt idx="2421">
                  <c:v>9.7860815869651507E-2</c:v>
                </c:pt>
                <c:pt idx="2422">
                  <c:v>9.66101335881141E-2</c:v>
                </c:pt>
                <c:pt idx="2423">
                  <c:v>9.5359298745988946E-2</c:v>
                </c:pt>
                <c:pt idx="2424">
                  <c:v>9.4108313318514297E-2</c:v>
                </c:pt>
                <c:pt idx="2425">
                  <c:v>9.2857179281168004E-2</c:v>
                </c:pt>
                <c:pt idx="2426">
                  <c:v>9.1605898609660993E-2</c:v>
                </c:pt>
                <c:pt idx="2427">
                  <c:v>9.0354473279935593E-2</c:v>
                </c:pt>
                <c:pt idx="2428">
                  <c:v>8.9102905268164459E-2</c:v>
                </c:pt>
                <c:pt idx="2429">
                  <c:v>8.7851196550743152E-2</c:v>
                </c:pt>
                <c:pt idx="2430">
                  <c:v>8.6599349104291581E-2</c:v>
                </c:pt>
                <c:pt idx="2431">
                  <c:v>8.5347364905647205E-2</c:v>
                </c:pt>
                <c:pt idx="2432">
                  <c:v>8.409524593186378E-2</c:v>
                </c:pt>
                <c:pt idx="2433">
                  <c:v>8.2842994160208502E-2</c:v>
                </c:pt>
                <c:pt idx="2434">
                  <c:v>8.1590611568157445E-2</c:v>
                </c:pt>
                <c:pt idx="2435">
                  <c:v>8.0338100133394305E-2</c:v>
                </c:pt>
                <c:pt idx="2436">
                  <c:v>7.9085461833805146E-2</c:v>
                </c:pt>
                <c:pt idx="2437">
                  <c:v>7.783269864747655E-2</c:v>
                </c:pt>
                <c:pt idx="2438">
                  <c:v>7.6579812552693166E-2</c:v>
                </c:pt>
                <c:pt idx="2439">
                  <c:v>7.5326805527933013E-2</c:v>
                </c:pt>
                <c:pt idx="2440">
                  <c:v>7.4073679551864599E-2</c:v>
                </c:pt>
                <c:pt idx="2441">
                  <c:v>7.2820436603345945E-2</c:v>
                </c:pt>
                <c:pt idx="2442">
                  <c:v>7.1567078661417566E-2</c:v>
                </c:pt>
                <c:pt idx="2443">
                  <c:v>7.031360770530394E-2</c:v>
                </c:pt>
                <c:pt idx="2444">
                  <c:v>6.9060025714406045E-2</c:v>
                </c:pt>
                <c:pt idx="2445">
                  <c:v>6.7806334668300744E-2</c:v>
                </c:pt>
                <c:pt idx="2446">
                  <c:v>6.6552536546738122E-2</c:v>
                </c:pt>
                <c:pt idx="2447">
                  <c:v>6.5298633329636049E-2</c:v>
                </c:pt>
                <c:pt idx="2448">
                  <c:v>6.4044626997078524E-2</c:v>
                </c:pt>
                <c:pt idx="2449">
                  <c:v>6.279051952931354E-2</c:v>
                </c:pt>
                <c:pt idx="2450">
                  <c:v>6.1536312906747104E-2</c:v>
                </c:pt>
                <c:pt idx="2451">
                  <c:v>6.0282009109943635E-2</c:v>
                </c:pt>
                <c:pt idx="2452">
                  <c:v>5.9027610119619434E-2</c:v>
                </c:pt>
                <c:pt idx="2453">
                  <c:v>5.7773117916641359E-2</c:v>
                </c:pt>
                <c:pt idx="2454">
                  <c:v>5.6518534482024624E-2</c:v>
                </c:pt>
                <c:pt idx="2455">
                  <c:v>5.5263861796927501E-2</c:v>
                </c:pt>
                <c:pt idx="2456">
                  <c:v>5.4009101842648857E-2</c:v>
                </c:pt>
                <c:pt idx="2457">
                  <c:v>5.2754256600626631E-2</c:v>
                </c:pt>
                <c:pt idx="2458">
                  <c:v>5.1499328052432104E-2</c:v>
                </c:pt>
                <c:pt idx="2459">
                  <c:v>5.0244318179769543E-2</c:v>
                </c:pt>
                <c:pt idx="2460">
                  <c:v>4.8989228964470485E-2</c:v>
                </c:pt>
                <c:pt idx="2461">
                  <c:v>4.7734062388491628E-2</c:v>
                </c:pt>
                <c:pt idx="2462">
                  <c:v>4.6478820433913097E-2</c:v>
                </c:pt>
                <c:pt idx="2463">
                  <c:v>4.5223505082932873E-2</c:v>
                </c:pt>
                <c:pt idx="2464">
                  <c:v>4.3968118317864867E-2</c:v>
                </c:pt>
                <c:pt idx="2465">
                  <c:v>4.2712662121137147E-2</c:v>
                </c:pt>
                <c:pt idx="2466">
                  <c:v>4.1457138475285073E-2</c:v>
                </c:pt>
                <c:pt idx="2467">
                  <c:v>4.0201549362953268E-2</c:v>
                </c:pt>
                <c:pt idx="2468">
                  <c:v>3.8945896766887603E-2</c:v>
                </c:pt>
                <c:pt idx="2469">
                  <c:v>3.769018266993452E-2</c:v>
                </c:pt>
                <c:pt idx="2470">
                  <c:v>3.6434409055038801E-2</c:v>
                </c:pt>
                <c:pt idx="2471">
                  <c:v>3.5178577905238102E-2</c:v>
                </c:pt>
                <c:pt idx="2472">
                  <c:v>3.3922691203660676E-2</c:v>
                </c:pt>
                <c:pt idx="2473">
                  <c:v>3.2666750933524002E-2</c:v>
                </c:pt>
                <c:pt idx="2474">
                  <c:v>3.1410759078128202E-2</c:v>
                </c:pt>
                <c:pt idx="2475">
                  <c:v>3.0154717620856815E-2</c:v>
                </c:pt>
                <c:pt idx="2476">
                  <c:v>2.8898628545170311E-2</c:v>
                </c:pt>
                <c:pt idx="2477">
                  <c:v>2.7642493834604299E-2</c:v>
                </c:pt>
                <c:pt idx="2478">
                  <c:v>2.6386315472767929E-2</c:v>
                </c:pt>
                <c:pt idx="2479">
                  <c:v>2.5130095443337799E-2</c:v>
                </c:pt>
                <c:pt idx="2480">
                  <c:v>2.387383573005632E-2</c:v>
                </c:pt>
                <c:pt idx="2481">
                  <c:v>2.2617538316729923E-2</c:v>
                </c:pt>
                <c:pt idx="2482">
                  <c:v>2.1361205187222919E-2</c:v>
                </c:pt>
                <c:pt idx="2483">
                  <c:v>2.0104838325457598E-2</c:v>
                </c:pt>
                <c:pt idx="2484">
                  <c:v>1.8848439715408415E-2</c:v>
                </c:pt>
                <c:pt idx="2485">
                  <c:v>1.7592011341099702E-2</c:v>
                </c:pt>
                <c:pt idx="2486">
                  <c:v>1.6335555186604209E-2</c:v>
                </c:pt>
                <c:pt idx="2487">
                  <c:v>1.5079073236037407E-2</c:v>
                </c:pt>
                <c:pt idx="2488">
                  <c:v>1.3822567473555303E-2</c:v>
                </c:pt>
                <c:pt idx="2489">
                  <c:v>1.2566039883352803E-2</c:v>
                </c:pt>
                <c:pt idx="2490">
                  <c:v>1.1309492449657706E-2</c:v>
                </c:pt>
                <c:pt idx="2491">
                  <c:v>1.0052927156730699E-2</c:v>
                </c:pt>
                <c:pt idx="2492">
                  <c:v>8.7963459888596527E-3</c:v>
                </c:pt>
                <c:pt idx="2493">
                  <c:v>7.5397509303571043E-3</c:v>
                </c:pt>
                <c:pt idx="2494">
                  <c:v>6.283143965559128E-3</c:v>
                </c:pt>
                <c:pt idx="2495">
                  <c:v>5.0265270788191997E-3</c:v>
                </c:pt>
                <c:pt idx="2496">
                  <c:v>3.7699022545064739E-3</c:v>
                </c:pt>
                <c:pt idx="2497">
                  <c:v>2.5132714770039516E-3</c:v>
                </c:pt>
                <c:pt idx="2498">
                  <c:v>1.2566367307022801E-3</c:v>
                </c:pt>
                <c:pt idx="2499" formatCode="0.00E+00">
                  <c:v>1.2246467991473525E-16</c:v>
                </c:pt>
                <c:pt idx="2500">
                  <c:v>-1.2566367307020301E-3</c:v>
                </c:pt>
                <c:pt idx="2501">
                  <c:v>-2.5132714770037114E-3</c:v>
                </c:pt>
                <c:pt idx="2502">
                  <c:v>-3.7699022545062328E-3</c:v>
                </c:pt>
                <c:pt idx="2503">
                  <c:v>-5.0265270788185075E-3</c:v>
                </c:pt>
                <c:pt idx="2504">
                  <c:v>-6.2831439655588843E-3</c:v>
                </c:pt>
                <c:pt idx="2505">
                  <c:v>-7.5397509303568528E-3</c:v>
                </c:pt>
                <c:pt idx="2506">
                  <c:v>-8.7963459888593994E-3</c:v>
                </c:pt>
                <c:pt idx="2507">
                  <c:v>-1.00529271567305E-2</c:v>
                </c:pt>
                <c:pt idx="2508">
                  <c:v>-1.1309492449657408E-2</c:v>
                </c:pt>
                <c:pt idx="2509">
                  <c:v>-1.2566039883352503E-2</c:v>
                </c:pt>
                <c:pt idx="2510">
                  <c:v>-1.3822567473555007E-2</c:v>
                </c:pt>
                <c:pt idx="2511">
                  <c:v>-1.5079073236036701E-2</c:v>
                </c:pt>
                <c:pt idx="2512">
                  <c:v>-1.6335555186604001E-2</c:v>
                </c:pt>
                <c:pt idx="2513">
                  <c:v>-1.75920113410994E-2</c:v>
                </c:pt>
                <c:pt idx="2514">
                  <c:v>-1.8848439715408217E-2</c:v>
                </c:pt>
                <c:pt idx="2515">
                  <c:v>-2.01048383254574E-2</c:v>
                </c:pt>
                <c:pt idx="2516">
                  <c:v>-2.1361205187222725E-2</c:v>
                </c:pt>
                <c:pt idx="2517">
                  <c:v>-2.2617538316729725E-2</c:v>
                </c:pt>
                <c:pt idx="2518">
                  <c:v>-2.3873835730056012E-2</c:v>
                </c:pt>
                <c:pt idx="2519">
                  <c:v>-2.5130095443337101E-2</c:v>
                </c:pt>
                <c:pt idx="2520">
                  <c:v>-2.6386315472767728E-2</c:v>
                </c:pt>
                <c:pt idx="2521">
                  <c:v>-2.7642493834604112E-2</c:v>
                </c:pt>
                <c:pt idx="2522">
                  <c:v>-2.8898628545170099E-2</c:v>
                </c:pt>
                <c:pt idx="2523">
                  <c:v>-3.0154717620856614E-2</c:v>
                </c:pt>
                <c:pt idx="2524">
                  <c:v>-3.141075907812791E-2</c:v>
                </c:pt>
                <c:pt idx="2525">
                  <c:v>-3.2666750933523697E-2</c:v>
                </c:pt>
                <c:pt idx="2526">
                  <c:v>-3.3922691203660385E-2</c:v>
                </c:pt>
                <c:pt idx="2527">
                  <c:v>-3.5178577905237401E-2</c:v>
                </c:pt>
                <c:pt idx="2528">
                  <c:v>-3.64344090550386E-2</c:v>
                </c:pt>
                <c:pt idx="2529">
                  <c:v>-3.7690182669934222E-2</c:v>
                </c:pt>
                <c:pt idx="2530">
                  <c:v>-3.8945896766887297E-2</c:v>
                </c:pt>
                <c:pt idx="2531">
                  <c:v>-4.0201549362952942E-2</c:v>
                </c:pt>
                <c:pt idx="2532">
                  <c:v>-4.1457138475284865E-2</c:v>
                </c:pt>
                <c:pt idx="2533">
                  <c:v>-4.271266212113687E-2</c:v>
                </c:pt>
                <c:pt idx="2534">
                  <c:v>-4.3968118317864673E-2</c:v>
                </c:pt>
                <c:pt idx="2535">
                  <c:v>-4.52235050829322E-2</c:v>
                </c:pt>
                <c:pt idx="2536">
                  <c:v>-4.6478820433912799E-2</c:v>
                </c:pt>
                <c:pt idx="2537">
                  <c:v>-4.7734062388491323E-2</c:v>
                </c:pt>
                <c:pt idx="2538">
                  <c:v>-4.8989228964470298E-2</c:v>
                </c:pt>
                <c:pt idx="2539">
                  <c:v>-5.0244318179769348E-2</c:v>
                </c:pt>
                <c:pt idx="2540">
                  <c:v>-5.1499328052431924E-2</c:v>
                </c:pt>
                <c:pt idx="2541">
                  <c:v>-5.275425660062643E-2</c:v>
                </c:pt>
                <c:pt idx="2542">
                  <c:v>-5.4009101842648545E-2</c:v>
                </c:pt>
                <c:pt idx="2543">
                  <c:v>-5.5263861796926814E-2</c:v>
                </c:pt>
                <c:pt idx="2544">
                  <c:v>-5.6518534482024402E-2</c:v>
                </c:pt>
                <c:pt idx="2545">
                  <c:v>-5.7773117916641047E-2</c:v>
                </c:pt>
                <c:pt idx="2546">
                  <c:v>-5.9027610119619128E-2</c:v>
                </c:pt>
                <c:pt idx="2547">
                  <c:v>-6.0282009109943337E-2</c:v>
                </c:pt>
                <c:pt idx="2548">
                  <c:v>-6.153631290674693E-2</c:v>
                </c:pt>
                <c:pt idx="2549">
                  <c:v>-6.2790519529313346E-2</c:v>
                </c:pt>
                <c:pt idx="2550">
                  <c:v>-6.4044626997078344E-2</c:v>
                </c:pt>
                <c:pt idx="2551">
                  <c:v>-6.5298633329635342E-2</c:v>
                </c:pt>
                <c:pt idx="2552">
                  <c:v>-6.6552536546737803E-2</c:v>
                </c:pt>
                <c:pt idx="2553">
                  <c:v>-6.7806334668300494E-2</c:v>
                </c:pt>
                <c:pt idx="2554">
                  <c:v>-6.9060025714405823E-2</c:v>
                </c:pt>
                <c:pt idx="2555">
                  <c:v>-7.0313607705303663E-2</c:v>
                </c:pt>
                <c:pt idx="2556">
                  <c:v>-7.1567078661417302E-2</c:v>
                </c:pt>
                <c:pt idx="2557">
                  <c:v>-7.282043660334564E-2</c:v>
                </c:pt>
                <c:pt idx="2558">
                  <c:v>-7.4073679551864433E-2</c:v>
                </c:pt>
                <c:pt idx="2559">
                  <c:v>-7.532680552793232E-2</c:v>
                </c:pt>
                <c:pt idx="2560">
                  <c:v>-7.6579812552692875E-2</c:v>
                </c:pt>
                <c:pt idx="2561">
                  <c:v>-7.7832698647476287E-2</c:v>
                </c:pt>
                <c:pt idx="2562">
                  <c:v>-7.9085461833804938E-2</c:v>
                </c:pt>
                <c:pt idx="2563">
                  <c:v>-8.0338100133394E-2</c:v>
                </c:pt>
                <c:pt idx="2564">
                  <c:v>-8.1590611568157195E-2</c:v>
                </c:pt>
                <c:pt idx="2565">
                  <c:v>-8.284299416020828E-2</c:v>
                </c:pt>
                <c:pt idx="2566">
                  <c:v>-8.409524593186353E-2</c:v>
                </c:pt>
                <c:pt idx="2567">
                  <c:v>-8.5347364905647052E-2</c:v>
                </c:pt>
                <c:pt idx="2568">
                  <c:v>-8.6599349104291415E-2</c:v>
                </c:pt>
                <c:pt idx="2569">
                  <c:v>-8.7851196550742985E-2</c:v>
                </c:pt>
                <c:pt idx="2570">
                  <c:v>-8.9102905268164223E-2</c:v>
                </c:pt>
                <c:pt idx="2571">
                  <c:v>-9.0354473279935454E-2</c:v>
                </c:pt>
                <c:pt idx="2572">
                  <c:v>-9.1605898609660286E-2</c:v>
                </c:pt>
                <c:pt idx="2573">
                  <c:v>-9.2857179281167698E-2</c:v>
                </c:pt>
                <c:pt idx="2574">
                  <c:v>-9.4108313318514145E-2</c:v>
                </c:pt>
                <c:pt idx="2575">
                  <c:v>-9.5359298745988696E-2</c:v>
                </c:pt>
                <c:pt idx="2576">
                  <c:v>-9.6610133588113906E-2</c:v>
                </c:pt>
                <c:pt idx="2577">
                  <c:v>-9.7860815869651202E-2</c:v>
                </c:pt>
                <c:pt idx="2578">
                  <c:v>-9.911134361560317E-2</c:v>
                </c:pt>
                <c:pt idx="2579">
                  <c:v>-0.10036171485121408</c:v>
                </c:pt>
                <c:pt idx="2580">
                  <c:v>-0.10161192760197904</c:v>
                </c:pt>
                <c:pt idx="2581">
                  <c:v>-0.102861979893641</c:v>
                </c:pt>
                <c:pt idx="2582">
                  <c:v>-0.104111869752196</c:v>
                </c:pt>
                <c:pt idx="2583">
                  <c:v>-0.105361595203898</c:v>
                </c:pt>
                <c:pt idx="2584">
                  <c:v>-0.10661115427525912</c:v>
                </c:pt>
                <c:pt idx="2585">
                  <c:v>-0.10786054499305604</c:v>
                </c:pt>
                <c:pt idx="2586">
                  <c:v>-0.10910976538433002</c:v>
                </c:pt>
                <c:pt idx="2587">
                  <c:v>-0.11035881347639095</c:v>
                </c:pt>
                <c:pt idx="2588">
                  <c:v>-0.11160768729682198</c:v>
                </c:pt>
                <c:pt idx="2589">
                  <c:v>-0.112856384873481</c:v>
                </c:pt>
                <c:pt idx="2590">
                  <c:v>-0.11410490423450402</c:v>
                </c:pt>
                <c:pt idx="2591">
                  <c:v>-0.11535324340830802</c:v>
                </c:pt>
                <c:pt idx="2592">
                  <c:v>-0.11660140042359504</c:v>
                </c:pt>
                <c:pt idx="2593">
                  <c:v>-0.11784937330935494</c:v>
                </c:pt>
                <c:pt idx="2594">
                  <c:v>-0.119097160094869</c:v>
                </c:pt>
                <c:pt idx="2595">
                  <c:v>-0.120344758809711</c:v>
                </c:pt>
                <c:pt idx="2596">
                  <c:v>-0.12159216748375208</c:v>
                </c:pt>
                <c:pt idx="2597">
                  <c:v>-0.12283938414716396</c:v>
                </c:pt>
                <c:pt idx="2598">
                  <c:v>-0.12408640683042002</c:v>
                </c:pt>
                <c:pt idx="2599">
                  <c:v>-0.12533323356430409</c:v>
                </c:pt>
                <c:pt idx="2600">
                  <c:v>-0.12657986237990393</c:v>
                </c:pt>
                <c:pt idx="2601">
                  <c:v>-0.127826291308623</c:v>
                </c:pt>
                <c:pt idx="2602">
                  <c:v>-0.12907251838218092</c:v>
                </c:pt>
                <c:pt idx="2603">
                  <c:v>-0.130318541632614</c:v>
                </c:pt>
                <c:pt idx="2604">
                  <c:v>-0.13156435909228209</c:v>
                </c:pt>
                <c:pt idx="2605">
                  <c:v>-0.132809968793869</c:v>
                </c:pt>
                <c:pt idx="2606">
                  <c:v>-0.13405536877038701</c:v>
                </c:pt>
                <c:pt idx="2607">
                  <c:v>-0.1353005570551799</c:v>
                </c:pt>
                <c:pt idx="2608">
                  <c:v>-0.13654553168192507</c:v>
                </c:pt>
                <c:pt idx="2609">
                  <c:v>-0.13779029068463708</c:v>
                </c:pt>
                <c:pt idx="2610">
                  <c:v>-0.13903483209767309</c:v>
                </c:pt>
                <c:pt idx="2611">
                  <c:v>-0.14027915395573101</c:v>
                </c:pt>
                <c:pt idx="2612">
                  <c:v>-0.14152325429385793</c:v>
                </c:pt>
                <c:pt idx="2613">
                  <c:v>-0.14276713114744821</c:v>
                </c:pt>
                <c:pt idx="2614">
                  <c:v>-0.14401078255225117</c:v>
                </c:pt>
                <c:pt idx="2615">
                  <c:v>-0.14525420654437213</c:v>
                </c:pt>
                <c:pt idx="2616">
                  <c:v>-0.14649740116027418</c:v>
                </c:pt>
                <c:pt idx="2617">
                  <c:v>-0.14774036443678312</c:v>
                </c:pt>
                <c:pt idx="2618">
                  <c:v>-0.1489830944110912</c:v>
                </c:pt>
                <c:pt idx="2619">
                  <c:v>-0.15022558912075601</c:v>
                </c:pt>
                <c:pt idx="2620">
                  <c:v>-0.15146784660371199</c:v>
                </c:pt>
                <c:pt idx="2621">
                  <c:v>-0.15270986489826313</c:v>
                </c:pt>
                <c:pt idx="2622">
                  <c:v>-0.15395164204309209</c:v>
                </c:pt>
                <c:pt idx="2623">
                  <c:v>-0.15519317607726613</c:v>
                </c:pt>
                <c:pt idx="2624">
                  <c:v>-0.1564344650402302</c:v>
                </c:pt>
                <c:pt idx="2625">
                  <c:v>-0.157675506971822</c:v>
                </c:pt>
                <c:pt idx="2626">
                  <c:v>-0.15891629991226625</c:v>
                </c:pt>
                <c:pt idx="2627">
                  <c:v>-0.16015684190218091</c:v>
                </c:pt>
                <c:pt idx="2628">
                  <c:v>-0.16139713098258199</c:v>
                </c:pt>
                <c:pt idx="2629">
                  <c:v>-0.162637165194883</c:v>
                </c:pt>
                <c:pt idx="2630">
                  <c:v>-0.16387694258090099</c:v>
                </c:pt>
                <c:pt idx="2631">
                  <c:v>-0.16511646118285808</c:v>
                </c:pt>
                <c:pt idx="2632">
                  <c:v>-0.16635571904338392</c:v>
                </c:pt>
                <c:pt idx="2633">
                  <c:v>-0.16759471420552297</c:v>
                </c:pt>
                <c:pt idx="2634">
                  <c:v>-0.16883344471273312</c:v>
                </c:pt>
                <c:pt idx="2635">
                  <c:v>-0.17007190860888785</c:v>
                </c:pt>
                <c:pt idx="2636">
                  <c:v>-0.171310103938286</c:v>
                </c:pt>
                <c:pt idx="2637">
                  <c:v>-0.17254802874564601</c:v>
                </c:pt>
                <c:pt idx="2638">
                  <c:v>-0.17378568107611608</c:v>
                </c:pt>
                <c:pt idx="2639">
                  <c:v>-0.17502305897527601</c:v>
                </c:pt>
                <c:pt idx="2640">
                  <c:v>-0.17626016048913412</c:v>
                </c:pt>
                <c:pt idx="2641">
                  <c:v>-0.17749698366414113</c:v>
                </c:pt>
                <c:pt idx="2642">
                  <c:v>-0.17873352654718308</c:v>
                </c:pt>
                <c:pt idx="2643">
                  <c:v>-0.17996978718558909</c:v>
                </c:pt>
                <c:pt idx="2644">
                  <c:v>-0.18120576362713708</c:v>
                </c:pt>
                <c:pt idx="2645">
                  <c:v>-0.18244145392005012</c:v>
                </c:pt>
                <c:pt idx="2646">
                  <c:v>-0.18367685611300397</c:v>
                </c:pt>
                <c:pt idx="2647">
                  <c:v>-0.18491196825513209</c:v>
                </c:pt>
                <c:pt idx="2648">
                  <c:v>-0.18614678839602117</c:v>
                </c:pt>
                <c:pt idx="2649">
                  <c:v>-0.18738131458572413</c:v>
                </c:pt>
                <c:pt idx="2650">
                  <c:v>-0.18861554487475399</c:v>
                </c:pt>
                <c:pt idx="2651">
                  <c:v>-0.18984947731409313</c:v>
                </c:pt>
                <c:pt idx="2652">
                  <c:v>-0.19108310995519401</c:v>
                </c:pt>
                <c:pt idx="2653">
                  <c:v>-0.19231644084998209</c:v>
                </c:pt>
                <c:pt idx="2654">
                  <c:v>-0.19354946805086012</c:v>
                </c:pt>
                <c:pt idx="2655">
                  <c:v>-0.19478218961070801</c:v>
                </c:pt>
                <c:pt idx="2656">
                  <c:v>-0.19601460358289213</c:v>
                </c:pt>
                <c:pt idx="2657">
                  <c:v>-0.19724670802126212</c:v>
                </c:pt>
                <c:pt idx="2658">
                  <c:v>-0.19847850098015693</c:v>
                </c:pt>
                <c:pt idx="2659">
                  <c:v>-0.19970998051440617</c:v>
                </c:pt>
                <c:pt idx="2660">
                  <c:v>-0.20094114467933713</c:v>
                </c:pt>
                <c:pt idx="2661">
                  <c:v>-0.202171991530773</c:v>
                </c:pt>
                <c:pt idx="2662">
                  <c:v>-0.20340251912503801</c:v>
                </c:pt>
                <c:pt idx="2663">
                  <c:v>-0.204632725518962</c:v>
                </c:pt>
                <c:pt idx="2664">
                  <c:v>-0.20586260876988097</c:v>
                </c:pt>
                <c:pt idx="2665">
                  <c:v>-0.20709216693564</c:v>
                </c:pt>
                <c:pt idx="2666">
                  <c:v>-0.20832139807460201</c:v>
                </c:pt>
                <c:pt idx="2667">
                  <c:v>-0.20955030024564</c:v>
                </c:pt>
                <c:pt idx="2668">
                  <c:v>-0.210778871508151</c:v>
                </c:pt>
                <c:pt idx="2669">
                  <c:v>-0.21200710992205399</c:v>
                </c:pt>
                <c:pt idx="2670">
                  <c:v>-0.2132350135477922</c:v>
                </c:pt>
                <c:pt idx="2671">
                  <c:v>-0.2144625804463382</c:v>
                </c:pt>
                <c:pt idx="2672">
                  <c:v>-0.21568980867919599</c:v>
                </c:pt>
                <c:pt idx="2673">
                  <c:v>-0.21691669630840413</c:v>
                </c:pt>
                <c:pt idx="2674">
                  <c:v>-0.21814324139654209</c:v>
                </c:pt>
                <c:pt idx="2675">
                  <c:v>-0.2193694420067252</c:v>
                </c:pt>
                <c:pt idx="2676">
                  <c:v>-0.220595296202616</c:v>
                </c:pt>
                <c:pt idx="2677">
                  <c:v>-0.221820802048425</c:v>
                </c:pt>
                <c:pt idx="2678">
                  <c:v>-0.223045957608909</c:v>
                </c:pt>
                <c:pt idx="2679">
                  <c:v>-0.22427076094938092</c:v>
                </c:pt>
                <c:pt idx="2680">
                  <c:v>-0.22549521013570908</c:v>
                </c:pt>
                <c:pt idx="2681">
                  <c:v>-0.22671930323432113</c:v>
                </c:pt>
                <c:pt idx="2682">
                  <c:v>-0.22794303831220716</c:v>
                </c:pt>
                <c:pt idx="2683">
                  <c:v>-0.22916641343692212</c:v>
                </c:pt>
                <c:pt idx="2684">
                  <c:v>-0.2303894266765899</c:v>
                </c:pt>
                <c:pt idx="2685">
                  <c:v>-0.231612076099906</c:v>
                </c:pt>
                <c:pt idx="2686">
                  <c:v>-0.23283435977613909</c:v>
                </c:pt>
                <c:pt idx="2687">
                  <c:v>-0.23405627577513799</c:v>
                </c:pt>
                <c:pt idx="2688">
                  <c:v>-0.23527782216732909</c:v>
                </c:pt>
                <c:pt idx="2689">
                  <c:v>-0.23649899702372412</c:v>
                </c:pt>
                <c:pt idx="2690">
                  <c:v>-0.23771979841592217</c:v>
                </c:pt>
                <c:pt idx="2691">
                  <c:v>-0.23894022441611007</c:v>
                </c:pt>
                <c:pt idx="2692">
                  <c:v>-0.24016027309707008</c:v>
                </c:pt>
                <c:pt idx="2693">
                  <c:v>-0.24137994253217612</c:v>
                </c:pt>
                <c:pt idx="2694">
                  <c:v>-0.24259923079540718</c:v>
                </c:pt>
                <c:pt idx="2695">
                  <c:v>-0.24381813596133817</c:v>
                </c:pt>
                <c:pt idx="2696">
                  <c:v>-0.24503665610515199</c:v>
                </c:pt>
                <c:pt idx="2697">
                  <c:v>-0.24625478930263908</c:v>
                </c:pt>
                <c:pt idx="2698">
                  <c:v>-0.24747253363020208</c:v>
                </c:pt>
                <c:pt idx="2699">
                  <c:v>-0.24868988716485399</c:v>
                </c:pt>
                <c:pt idx="2700">
                  <c:v>-0.24990684798423013</c:v>
                </c:pt>
                <c:pt idx="2701">
                  <c:v>-0.25112341416658085</c:v>
                </c:pt>
                <c:pt idx="2702">
                  <c:v>-0.25233958379078297</c:v>
                </c:pt>
                <c:pt idx="2703">
                  <c:v>-0.25355535493633974</c:v>
                </c:pt>
                <c:pt idx="2704">
                  <c:v>-0.25477072568338199</c:v>
                </c:pt>
                <c:pt idx="2705">
                  <c:v>-0.25598569411267225</c:v>
                </c:pt>
                <c:pt idx="2706">
                  <c:v>-0.257200258305611</c:v>
                </c:pt>
                <c:pt idx="2707">
                  <c:v>-0.25841441634423418</c:v>
                </c:pt>
                <c:pt idx="2708">
                  <c:v>-0.25962816631122215</c:v>
                </c:pt>
                <c:pt idx="2709">
                  <c:v>-0.26084150628989616</c:v>
                </c:pt>
                <c:pt idx="2710">
                  <c:v>-0.26205443436422898</c:v>
                </c:pt>
                <c:pt idx="2711">
                  <c:v>-0.26326694861883981</c:v>
                </c:pt>
                <c:pt idx="2712">
                  <c:v>-0.26447904713900416</c:v>
                </c:pt>
                <c:pt idx="2713">
                  <c:v>-0.26569072801065202</c:v>
                </c:pt>
                <c:pt idx="2714">
                  <c:v>-0.26690198932037518</c:v>
                </c:pt>
                <c:pt idx="2715">
                  <c:v>-0.26811282915542617</c:v>
                </c:pt>
                <c:pt idx="2716">
                  <c:v>-0.269323245603723</c:v>
                </c:pt>
                <c:pt idx="2717">
                  <c:v>-0.27053323675385299</c:v>
                </c:pt>
                <c:pt idx="2718">
                  <c:v>-0.271742800695076</c:v>
                </c:pt>
                <c:pt idx="2719">
                  <c:v>-0.272951935517325</c:v>
                </c:pt>
                <c:pt idx="2720">
                  <c:v>-0.27416063931121015</c:v>
                </c:pt>
                <c:pt idx="2721">
                  <c:v>-0.27536891016802417</c:v>
                </c:pt>
                <c:pt idx="2722">
                  <c:v>-0.27657674617974326</c:v>
                </c:pt>
                <c:pt idx="2723">
                  <c:v>-0.27778414543902702</c:v>
                </c:pt>
                <c:pt idx="2724">
                  <c:v>-0.278991106039229</c:v>
                </c:pt>
                <c:pt idx="2725">
                  <c:v>-0.28019762607439286</c:v>
                </c:pt>
                <c:pt idx="2726">
                  <c:v>-0.28140370363926026</c:v>
                </c:pt>
                <c:pt idx="2727">
                  <c:v>-0.28260933682926798</c:v>
                </c:pt>
                <c:pt idx="2728">
                  <c:v>-0.28381452374055832</c:v>
                </c:pt>
                <c:pt idx="2729">
                  <c:v>-0.28501926246997517</c:v>
                </c:pt>
                <c:pt idx="2730">
                  <c:v>-0.28622355111507408</c:v>
                </c:pt>
                <c:pt idx="2731">
                  <c:v>-0.28742738777411636</c:v>
                </c:pt>
                <c:pt idx="2732">
                  <c:v>-0.28863077054608</c:v>
                </c:pt>
                <c:pt idx="2733">
                  <c:v>-0.28983369753066024</c:v>
                </c:pt>
                <c:pt idx="2734">
                  <c:v>-0.29103616682827116</c:v>
                </c:pt>
                <c:pt idx="2735">
                  <c:v>-0.29223817654004902</c:v>
                </c:pt>
                <c:pt idx="2736">
                  <c:v>-0.29343972476785718</c:v>
                </c:pt>
                <c:pt idx="2737">
                  <c:v>-0.29464080961428624</c:v>
                </c:pt>
                <c:pt idx="2738">
                  <c:v>-0.29584142918265932</c:v>
                </c:pt>
                <c:pt idx="2739">
                  <c:v>-0.29704158157703398</c:v>
                </c:pt>
                <c:pt idx="2740">
                  <c:v>-0.29824126490220698</c:v>
                </c:pt>
                <c:pt idx="2741">
                  <c:v>-0.29944047726371426</c:v>
                </c:pt>
                <c:pt idx="2742">
                  <c:v>-0.30063921676783401</c:v>
                </c:pt>
                <c:pt idx="2743">
                  <c:v>-0.30183748152159501</c:v>
                </c:pt>
                <c:pt idx="2744">
                  <c:v>-0.30303526963277316</c:v>
                </c:pt>
                <c:pt idx="2745">
                  <c:v>-0.30423257920989732</c:v>
                </c:pt>
                <c:pt idx="2746">
                  <c:v>-0.30542940836225241</c:v>
                </c:pt>
                <c:pt idx="2747">
                  <c:v>-0.30662575519988133</c:v>
                </c:pt>
                <c:pt idx="2748">
                  <c:v>-0.30782161783359024</c:v>
                </c:pt>
                <c:pt idx="2749">
                  <c:v>-0.30901699437494751</c:v>
                </c:pt>
                <c:pt idx="2750">
                  <c:v>-0.31021188293628998</c:v>
                </c:pt>
                <c:pt idx="2751">
                  <c:v>-0.31140628163072825</c:v>
                </c:pt>
                <c:pt idx="2752">
                  <c:v>-0.31260018857214017</c:v>
                </c:pt>
                <c:pt idx="2753">
                  <c:v>-0.31379360187518701</c:v>
                </c:pt>
                <c:pt idx="2754">
                  <c:v>-0.31498651965530433</c:v>
                </c:pt>
                <c:pt idx="2755">
                  <c:v>-0.31617894002871216</c:v>
                </c:pt>
                <c:pt idx="2756">
                  <c:v>-0.31737086111241758</c:v>
                </c:pt>
                <c:pt idx="2757">
                  <c:v>-0.31856228102421241</c:v>
                </c:pt>
                <c:pt idx="2758">
                  <c:v>-0.31975319788268336</c:v>
                </c:pt>
                <c:pt idx="2759">
                  <c:v>-0.32094360980720926</c:v>
                </c:pt>
                <c:pt idx="2760">
                  <c:v>-0.32213351491796716</c:v>
                </c:pt>
                <c:pt idx="2761">
                  <c:v>-0.32332291133593644</c:v>
                </c:pt>
                <c:pt idx="2762">
                  <c:v>-0.32451179718289541</c:v>
                </c:pt>
                <c:pt idx="2763">
                  <c:v>-0.32570017058143108</c:v>
                </c:pt>
                <c:pt idx="2764">
                  <c:v>-0.32688802965494251</c:v>
                </c:pt>
                <c:pt idx="2765">
                  <c:v>-0.32807537252763425</c:v>
                </c:pt>
                <c:pt idx="2766">
                  <c:v>-0.32926219732453232</c:v>
                </c:pt>
                <c:pt idx="2767">
                  <c:v>-0.33044850217147825</c:v>
                </c:pt>
                <c:pt idx="2768">
                  <c:v>-0.33163428519513416</c:v>
                </c:pt>
                <c:pt idx="2769">
                  <c:v>-0.33281954452298618</c:v>
                </c:pt>
                <c:pt idx="2770">
                  <c:v>-0.33400427828334933</c:v>
                </c:pt>
                <c:pt idx="2771">
                  <c:v>-0.33518848460536632</c:v>
                </c:pt>
                <c:pt idx="2772">
                  <c:v>-0.33637216161901451</c:v>
                </c:pt>
                <c:pt idx="2773">
                  <c:v>-0.33755530745510498</c:v>
                </c:pt>
                <c:pt idx="2774">
                  <c:v>-0.33873792024529098</c:v>
                </c:pt>
                <c:pt idx="2775">
                  <c:v>-0.33991999812206447</c:v>
                </c:pt>
                <c:pt idx="2776">
                  <c:v>-0.34110153921876202</c:v>
                </c:pt>
                <c:pt idx="2777">
                  <c:v>-0.34228254166957017</c:v>
                </c:pt>
                <c:pt idx="2778">
                  <c:v>-0.34346300360952597</c:v>
                </c:pt>
                <c:pt idx="2779">
                  <c:v>-0.34464292317451617</c:v>
                </c:pt>
                <c:pt idx="2780">
                  <c:v>-0.34582229850128898</c:v>
                </c:pt>
                <c:pt idx="2781">
                  <c:v>-0.34700112772744918</c:v>
                </c:pt>
                <c:pt idx="2782">
                  <c:v>-0.34817940899146416</c:v>
                </c:pt>
                <c:pt idx="2783">
                  <c:v>-0.34935714043266602</c:v>
                </c:pt>
                <c:pt idx="2784">
                  <c:v>-0.35053432019125802</c:v>
                </c:pt>
                <c:pt idx="2785">
                  <c:v>-0.35171094640831185</c:v>
                </c:pt>
                <c:pt idx="2786">
                  <c:v>-0.35288701722577426</c:v>
                </c:pt>
                <c:pt idx="2787">
                  <c:v>-0.35406253078646815</c:v>
                </c:pt>
                <c:pt idx="2788">
                  <c:v>-0.35523748523409798</c:v>
                </c:pt>
                <c:pt idx="2789">
                  <c:v>-0.35641187871325025</c:v>
                </c:pt>
                <c:pt idx="2790">
                  <c:v>-0.35758570936939632</c:v>
                </c:pt>
                <c:pt idx="2791">
                  <c:v>-0.35875897534889933</c:v>
                </c:pt>
                <c:pt idx="2792">
                  <c:v>-0.35993167479901017</c:v>
                </c:pt>
                <c:pt idx="2793">
                  <c:v>-0.36110380586787733</c:v>
                </c:pt>
                <c:pt idx="2794">
                  <c:v>-0.36227536670454524</c:v>
                </c:pt>
                <c:pt idx="2795">
                  <c:v>-0.36344635545895998</c:v>
                </c:pt>
                <c:pt idx="2796">
                  <c:v>-0.36461677028197126</c:v>
                </c:pt>
                <c:pt idx="2797">
                  <c:v>-0.36578660932533225</c:v>
                </c:pt>
                <c:pt idx="2798">
                  <c:v>-0.36695587074170916</c:v>
                </c:pt>
                <c:pt idx="2799">
                  <c:v>-0.36812455268467725</c:v>
                </c:pt>
                <c:pt idx="2800">
                  <c:v>-0.36929265330873001</c:v>
                </c:pt>
                <c:pt idx="2801">
                  <c:v>-0.3704601707692754</c:v>
                </c:pt>
                <c:pt idx="2802">
                  <c:v>-0.37162710322264547</c:v>
                </c:pt>
                <c:pt idx="2803">
                  <c:v>-0.37279344882609283</c:v>
                </c:pt>
                <c:pt idx="2804">
                  <c:v>-0.37395920573780039</c:v>
                </c:pt>
                <c:pt idx="2805">
                  <c:v>-0.37512437211687732</c:v>
                </c:pt>
                <c:pt idx="2806">
                  <c:v>-0.37628894612336716</c:v>
                </c:pt>
                <c:pt idx="2807">
                  <c:v>-0.37745292591825047</c:v>
                </c:pt>
                <c:pt idx="2808">
                  <c:v>-0.3786163096634424</c:v>
                </c:pt>
                <c:pt idx="2809">
                  <c:v>-0.37977909552180017</c:v>
                </c:pt>
                <c:pt idx="2810">
                  <c:v>-0.38094128165712898</c:v>
                </c:pt>
                <c:pt idx="2811">
                  <c:v>-0.38210286623417733</c:v>
                </c:pt>
                <c:pt idx="2812">
                  <c:v>-0.38326384741864317</c:v>
                </c:pt>
                <c:pt idx="2813">
                  <c:v>-0.38442422337718041</c:v>
                </c:pt>
                <c:pt idx="2814">
                  <c:v>-0.38558399227739626</c:v>
                </c:pt>
                <c:pt idx="2815">
                  <c:v>-0.38674315228785716</c:v>
                </c:pt>
                <c:pt idx="2816">
                  <c:v>-0.38790170157809217</c:v>
                </c:pt>
                <c:pt idx="2817">
                  <c:v>-0.38905963831859308</c:v>
                </c:pt>
                <c:pt idx="2818">
                  <c:v>-0.3902169606808194</c:v>
                </c:pt>
                <c:pt idx="2819">
                  <c:v>-0.39137366683720243</c:v>
                </c:pt>
                <c:pt idx="2820">
                  <c:v>-0.39252975496114317</c:v>
                </c:pt>
                <c:pt idx="2821">
                  <c:v>-0.39368522322702326</c:v>
                </c:pt>
                <c:pt idx="2822">
                  <c:v>-0.39484006981019826</c:v>
                </c:pt>
                <c:pt idx="2823">
                  <c:v>-0.39599429288700932</c:v>
                </c:pt>
                <c:pt idx="2824">
                  <c:v>-0.39714789063478018</c:v>
                </c:pt>
                <c:pt idx="2825">
                  <c:v>-0.39830086123182251</c:v>
                </c:pt>
                <c:pt idx="2826">
                  <c:v>-0.39945320285743824</c:v>
                </c:pt>
                <c:pt idx="2827">
                  <c:v>-0.40060491369192208</c:v>
                </c:pt>
                <c:pt idx="2828">
                  <c:v>-0.40175599191656702</c:v>
                </c:pt>
                <c:pt idx="2829">
                  <c:v>-0.40290643571366236</c:v>
                </c:pt>
                <c:pt idx="2830">
                  <c:v>-0.40405624326650008</c:v>
                </c:pt>
                <c:pt idx="2831">
                  <c:v>-0.40520541275937799</c:v>
                </c:pt>
                <c:pt idx="2832">
                  <c:v>-0.40635394237759898</c:v>
                </c:pt>
                <c:pt idx="2833">
                  <c:v>-0.40750183030748016</c:v>
                </c:pt>
                <c:pt idx="2834">
                  <c:v>-0.40864907473634793</c:v>
                </c:pt>
                <c:pt idx="2835">
                  <c:v>-0.40979567385254917</c:v>
                </c:pt>
                <c:pt idx="2836">
                  <c:v>-0.41094162584544436</c:v>
                </c:pt>
                <c:pt idx="2837">
                  <c:v>-0.41208692890542026</c:v>
                </c:pt>
                <c:pt idx="2838">
                  <c:v>-0.41323158122388798</c:v>
                </c:pt>
                <c:pt idx="2839">
                  <c:v>-0.41437558099328425</c:v>
                </c:pt>
                <c:pt idx="2840">
                  <c:v>-0.41551892640707616</c:v>
                </c:pt>
                <c:pt idx="2841">
                  <c:v>-0.41666161565976717</c:v>
                </c:pt>
                <c:pt idx="2842">
                  <c:v>-0.41780364694689398</c:v>
                </c:pt>
                <c:pt idx="2843">
                  <c:v>-0.41894501846503385</c:v>
                </c:pt>
                <c:pt idx="2844">
                  <c:v>-0.42008572841180608</c:v>
                </c:pt>
                <c:pt idx="2845">
                  <c:v>-0.42122577498587233</c:v>
                </c:pt>
                <c:pt idx="2846">
                  <c:v>-0.42236515638694316</c:v>
                </c:pt>
                <c:pt idx="2847">
                  <c:v>-0.42350387081578117</c:v>
                </c:pt>
                <c:pt idx="2848">
                  <c:v>-0.42464191647420102</c:v>
                </c:pt>
                <c:pt idx="2849">
                  <c:v>-0.42577929156507216</c:v>
                </c:pt>
                <c:pt idx="2850">
                  <c:v>-0.42691599429232524</c:v>
                </c:pt>
                <c:pt idx="2851">
                  <c:v>-0.42805202286095018</c:v>
                </c:pt>
                <c:pt idx="2852">
                  <c:v>-0.42918737547700325</c:v>
                </c:pt>
                <c:pt idx="2853">
                  <c:v>-0.4303220503476084</c:v>
                </c:pt>
                <c:pt idx="2854">
                  <c:v>-0.43145604568095824</c:v>
                </c:pt>
                <c:pt idx="2855">
                  <c:v>-0.43258935968632001</c:v>
                </c:pt>
                <c:pt idx="2856">
                  <c:v>-0.43372199057403615</c:v>
                </c:pt>
                <c:pt idx="2857">
                  <c:v>-0.43485393655552801</c:v>
                </c:pt>
                <c:pt idx="2858">
                  <c:v>-0.43598519584329726</c:v>
                </c:pt>
                <c:pt idx="2859">
                  <c:v>-0.43711576665093216</c:v>
                </c:pt>
                <c:pt idx="2860">
                  <c:v>-0.43824564719310699</c:v>
                </c:pt>
                <c:pt idx="2861">
                  <c:v>-0.43937483568558633</c:v>
                </c:pt>
                <c:pt idx="2862">
                  <c:v>-0.44050333034522599</c:v>
                </c:pt>
                <c:pt idx="2863">
                  <c:v>-0.441631129389981</c:v>
                </c:pt>
                <c:pt idx="2864">
                  <c:v>-0.442758231038901</c:v>
                </c:pt>
                <c:pt idx="2865">
                  <c:v>-0.44388463351214036</c:v>
                </c:pt>
                <c:pt idx="2866">
                  <c:v>-0.44501033503095316</c:v>
                </c:pt>
                <c:pt idx="2867">
                  <c:v>-0.44613533381770493</c:v>
                </c:pt>
                <c:pt idx="2868">
                  <c:v>-0.44725962809587</c:v>
                </c:pt>
                <c:pt idx="2869">
                  <c:v>-0.44838321609003201</c:v>
                </c:pt>
                <c:pt idx="2870">
                  <c:v>-0.44950609602589298</c:v>
                </c:pt>
                <c:pt idx="2871">
                  <c:v>-0.45062826613027324</c:v>
                </c:pt>
                <c:pt idx="2872">
                  <c:v>-0.45174972463111074</c:v>
                </c:pt>
                <c:pt idx="2873">
                  <c:v>-0.45287046975747247</c:v>
                </c:pt>
                <c:pt idx="2874">
                  <c:v>-0.45399049973954636</c:v>
                </c:pt>
                <c:pt idx="2875">
                  <c:v>-0.45510981280865298</c:v>
                </c:pt>
                <c:pt idx="2876">
                  <c:v>-0.45622840719724533</c:v>
                </c:pt>
                <c:pt idx="2877">
                  <c:v>-0.45734628113890824</c:v>
                </c:pt>
                <c:pt idx="2878">
                  <c:v>-0.45846343286836699</c:v>
                </c:pt>
                <c:pt idx="2879">
                  <c:v>-0.45957986062148698</c:v>
                </c:pt>
                <c:pt idx="2880">
                  <c:v>-0.460695562635276</c:v>
                </c:pt>
                <c:pt idx="2881">
                  <c:v>-0.46181053714788933</c:v>
                </c:pt>
                <c:pt idx="2882">
                  <c:v>-0.46292478239862833</c:v>
                </c:pt>
                <c:pt idx="2883">
                  <c:v>-0.46403829662794815</c:v>
                </c:pt>
                <c:pt idx="2884">
                  <c:v>-0.46515107807745798</c:v>
                </c:pt>
                <c:pt idx="2885">
                  <c:v>-0.466263124989924</c:v>
                </c:pt>
                <c:pt idx="2886">
                  <c:v>-0.46737443560927333</c:v>
                </c:pt>
                <c:pt idx="2887">
                  <c:v>-0.46848500818059302</c:v>
                </c:pt>
                <c:pt idx="2888">
                  <c:v>-0.46959484095013793</c:v>
                </c:pt>
                <c:pt idx="2889">
                  <c:v>-0.47070393216533185</c:v>
                </c:pt>
                <c:pt idx="2890">
                  <c:v>-0.47181228007476733</c:v>
                </c:pt>
                <c:pt idx="2891">
                  <c:v>-0.47291988292821224</c:v>
                </c:pt>
                <c:pt idx="2892">
                  <c:v>-0.47402673897661024</c:v>
                </c:pt>
                <c:pt idx="2893">
                  <c:v>-0.47513284647208293</c:v>
                </c:pt>
                <c:pt idx="2894">
                  <c:v>-0.47623820366793801</c:v>
                </c:pt>
                <c:pt idx="2895">
                  <c:v>-0.47734280881866525</c:v>
                </c:pt>
                <c:pt idx="2896">
                  <c:v>-0.47844666017994236</c:v>
                </c:pt>
                <c:pt idx="2897">
                  <c:v>-0.47954975600863481</c:v>
                </c:pt>
                <c:pt idx="2898">
                  <c:v>-0.48065209456280716</c:v>
                </c:pt>
                <c:pt idx="2899">
                  <c:v>-0.48175367410171499</c:v>
                </c:pt>
                <c:pt idx="2900">
                  <c:v>-0.48285449288581334</c:v>
                </c:pt>
                <c:pt idx="2901">
                  <c:v>-0.48395454917675917</c:v>
                </c:pt>
                <c:pt idx="2902">
                  <c:v>-0.48505384123741424</c:v>
                </c:pt>
                <c:pt idx="2903">
                  <c:v>-0.48615236733184641</c:v>
                </c:pt>
                <c:pt idx="2904">
                  <c:v>-0.487250125725332</c:v>
                </c:pt>
                <c:pt idx="2905">
                  <c:v>-0.48834711468436098</c:v>
                </c:pt>
                <c:pt idx="2906">
                  <c:v>-0.48944333247663785</c:v>
                </c:pt>
                <c:pt idx="2907">
                  <c:v>-0.49053877737108725</c:v>
                </c:pt>
                <c:pt idx="2908">
                  <c:v>-0.49163344763784916</c:v>
                </c:pt>
                <c:pt idx="2909">
                  <c:v>-0.49272734154829101</c:v>
                </c:pt>
                <c:pt idx="2910">
                  <c:v>-0.49382045737500541</c:v>
                </c:pt>
                <c:pt idx="2911">
                  <c:v>-0.49491279339181343</c:v>
                </c:pt>
                <c:pt idx="2912">
                  <c:v>-0.49600434787376524</c:v>
                </c:pt>
                <c:pt idx="2913">
                  <c:v>-0.49709511909714998</c:v>
                </c:pt>
                <c:pt idx="2914">
                  <c:v>-0.4981851053394904</c:v>
                </c:pt>
                <c:pt idx="2915">
                  <c:v>-0.49927430487954833</c:v>
                </c:pt>
                <c:pt idx="2916">
                  <c:v>-0.50036271599732907</c:v>
                </c:pt>
                <c:pt idx="2917">
                  <c:v>-0.50145033697408603</c:v>
                </c:pt>
                <c:pt idx="2918">
                  <c:v>-0.50253716609231247</c:v>
                </c:pt>
                <c:pt idx="2919">
                  <c:v>-0.50362320163576002</c:v>
                </c:pt>
                <c:pt idx="2920">
                  <c:v>-0.50470844188942898</c:v>
                </c:pt>
                <c:pt idx="2921">
                  <c:v>-0.50579288513957832</c:v>
                </c:pt>
                <c:pt idx="2922">
                  <c:v>-0.50687652967372199</c:v>
                </c:pt>
                <c:pt idx="2923">
                  <c:v>-0.50795937378063871</c:v>
                </c:pt>
                <c:pt idx="2924">
                  <c:v>-0.50904141575037132</c:v>
                </c:pt>
                <c:pt idx="2925">
                  <c:v>-0.51012265387422362</c:v>
                </c:pt>
                <c:pt idx="2926">
                  <c:v>-0.5112030864447773</c:v>
                </c:pt>
                <c:pt idx="2927">
                  <c:v>-0.51228271175587869</c:v>
                </c:pt>
                <c:pt idx="2928">
                  <c:v>-0.51336152810265445</c:v>
                </c:pt>
                <c:pt idx="2929">
                  <c:v>-0.51443953378150598</c:v>
                </c:pt>
                <c:pt idx="2930">
                  <c:v>-0.51551672709011365</c:v>
                </c:pt>
                <c:pt idx="2931">
                  <c:v>-0.51659310632744271</c:v>
                </c:pt>
                <c:pt idx="2932">
                  <c:v>-0.51766866979374471</c:v>
                </c:pt>
                <c:pt idx="2933">
                  <c:v>-0.51874341579055705</c:v>
                </c:pt>
                <c:pt idx="2934">
                  <c:v>-0.519817342620709</c:v>
                </c:pt>
                <c:pt idx="2935">
                  <c:v>-0.52089044858832434</c:v>
                </c:pt>
                <c:pt idx="2936">
                  <c:v>-0.52196273199881971</c:v>
                </c:pt>
                <c:pt idx="2937">
                  <c:v>-0.52303419115891769</c:v>
                </c:pt>
                <c:pt idx="2938">
                  <c:v>-0.52410482437663397</c:v>
                </c:pt>
                <c:pt idx="2939">
                  <c:v>-0.52517462996129471</c:v>
                </c:pt>
                <c:pt idx="2940">
                  <c:v>-0.5262436062235315</c:v>
                </c:pt>
                <c:pt idx="2941">
                  <c:v>-0.52731175147528198</c:v>
                </c:pt>
                <c:pt idx="2942">
                  <c:v>-0.52837906402980095</c:v>
                </c:pt>
                <c:pt idx="2943">
                  <c:v>-0.52944554220165696</c:v>
                </c:pt>
                <c:pt idx="2944">
                  <c:v>-0.53051118430673239</c:v>
                </c:pt>
                <c:pt idx="2945">
                  <c:v>-0.53157598866223765</c:v>
                </c:pt>
                <c:pt idx="2946">
                  <c:v>-0.53263995358669736</c:v>
                </c:pt>
                <c:pt idx="2947">
                  <c:v>-0.53370307739996703</c:v>
                </c:pt>
                <c:pt idx="2948">
                  <c:v>-0.53476535842322903</c:v>
                </c:pt>
                <c:pt idx="2949">
                  <c:v>-0.53582679497899599</c:v>
                </c:pt>
                <c:pt idx="2950">
                  <c:v>-0.53688738539111569</c:v>
                </c:pt>
                <c:pt idx="2951">
                  <c:v>-0.53794712798477129</c:v>
                </c:pt>
                <c:pt idx="2952">
                  <c:v>-0.53900602108648299</c:v>
                </c:pt>
                <c:pt idx="2953">
                  <c:v>-0.54006406302411503</c:v>
                </c:pt>
                <c:pt idx="2954">
                  <c:v>-0.54112125212687567</c:v>
                </c:pt>
                <c:pt idx="2955">
                  <c:v>-0.54217758672531668</c:v>
                </c:pt>
                <c:pt idx="2956">
                  <c:v>-0.5432330651513434</c:v>
                </c:pt>
                <c:pt idx="2957">
                  <c:v>-0.5442876857382114</c:v>
                </c:pt>
                <c:pt idx="2958">
                  <c:v>-0.54534144682053132</c:v>
                </c:pt>
                <c:pt idx="2959">
                  <c:v>-0.54639434673426868</c:v>
                </c:pt>
                <c:pt idx="2960">
                  <c:v>-0.54744638381675048</c:v>
                </c:pt>
                <c:pt idx="2961">
                  <c:v>-0.54849755640666997</c:v>
                </c:pt>
                <c:pt idx="2962">
                  <c:v>-0.5495478628440793</c:v>
                </c:pt>
                <c:pt idx="2963">
                  <c:v>-0.55059730147040098</c:v>
                </c:pt>
                <c:pt idx="2964">
                  <c:v>-0.55164587062843085</c:v>
                </c:pt>
                <c:pt idx="2965">
                  <c:v>-0.55269356866233099</c:v>
                </c:pt>
                <c:pt idx="2966">
                  <c:v>-0.55374039391764696</c:v>
                </c:pt>
                <c:pt idx="2967">
                  <c:v>-0.5547863447412964</c:v>
                </c:pt>
                <c:pt idx="2968">
                  <c:v>-0.55583141948158266</c:v>
                </c:pt>
                <c:pt idx="2969">
                  <c:v>-0.55687561648818906</c:v>
                </c:pt>
                <c:pt idx="2970">
                  <c:v>-0.5579189341121833</c:v>
                </c:pt>
                <c:pt idx="2971">
                  <c:v>-0.55896137070602669</c:v>
                </c:pt>
                <c:pt idx="2972">
                  <c:v>-0.56000292462357149</c:v>
                </c:pt>
                <c:pt idx="2973">
                  <c:v>-0.56104359422005801</c:v>
                </c:pt>
                <c:pt idx="2974">
                  <c:v>-0.5620833778521297</c:v>
                </c:pt>
                <c:pt idx="2975">
                  <c:v>-0.56312227387782599</c:v>
                </c:pt>
                <c:pt idx="2976">
                  <c:v>-0.5641602806565873</c:v>
                </c:pt>
                <c:pt idx="2977">
                  <c:v>-0.56519739654925905</c:v>
                </c:pt>
                <c:pt idx="2978">
                  <c:v>-0.56623361991809495</c:v>
                </c:pt>
                <c:pt idx="2979">
                  <c:v>-0.56726894912675541</c:v>
                </c:pt>
                <c:pt idx="2980">
                  <c:v>-0.56830338254031598</c:v>
                </c:pt>
                <c:pt idx="2981">
                  <c:v>-0.56933691852526369</c:v>
                </c:pt>
                <c:pt idx="2982">
                  <c:v>-0.57036955544950529</c:v>
                </c:pt>
                <c:pt idx="2983">
                  <c:v>-0.57140129168236498</c:v>
                </c:pt>
                <c:pt idx="2984">
                  <c:v>-0.57243212559459</c:v>
                </c:pt>
                <c:pt idx="2985">
                  <c:v>-0.57346205555835472</c:v>
                </c:pt>
                <c:pt idx="2986">
                  <c:v>-0.57449107994725768</c:v>
                </c:pt>
                <c:pt idx="2987">
                  <c:v>-0.57551919713632971</c:v>
                </c:pt>
                <c:pt idx="2988">
                  <c:v>-0.57654640550203362</c:v>
                </c:pt>
                <c:pt idx="2989">
                  <c:v>-0.57757270342226641</c:v>
                </c:pt>
                <c:pt idx="2990">
                  <c:v>-0.57859808927636469</c:v>
                </c:pt>
                <c:pt idx="2991">
                  <c:v>-0.57962256144510305</c:v>
                </c:pt>
                <c:pt idx="2992">
                  <c:v>-0.58064611831070001</c:v>
                </c:pt>
                <c:pt idx="2993">
                  <c:v>-0.58166875825681996</c:v>
                </c:pt>
                <c:pt idx="2994">
                  <c:v>-0.58269047966857579</c:v>
                </c:pt>
                <c:pt idx="2995">
                  <c:v>-0.58371128093252767</c:v>
                </c:pt>
                <c:pt idx="2996">
                  <c:v>-0.58473116043669371</c:v>
                </c:pt>
                <c:pt idx="2997">
                  <c:v>-0.58575011657054432</c:v>
                </c:pt>
                <c:pt idx="2998">
                  <c:v>-0.58676814772500641</c:v>
                </c:pt>
                <c:pt idx="2999">
                  <c:v>-0.58778525229247336</c:v>
                </c:pt>
                <c:pt idx="3000">
                  <c:v>-0.5888014286667943</c:v>
                </c:pt>
                <c:pt idx="3001">
                  <c:v>-0.58981667524329162</c:v>
                </c:pt>
                <c:pt idx="3002">
                  <c:v>-0.59083099041874998</c:v>
                </c:pt>
                <c:pt idx="3003">
                  <c:v>-0.5918443725914293</c:v>
                </c:pt>
                <c:pt idx="3004">
                  <c:v>-0.59285682016105867</c:v>
                </c:pt>
                <c:pt idx="3005">
                  <c:v>-0.59386833152884699</c:v>
                </c:pt>
                <c:pt idx="3006">
                  <c:v>-0.59487890509747798</c:v>
                </c:pt>
                <c:pt idx="3007">
                  <c:v>-0.59588853927111962</c:v>
                </c:pt>
                <c:pt idx="3008">
                  <c:v>-0.59689723245542148</c:v>
                </c:pt>
                <c:pt idx="3009">
                  <c:v>-0.59790498305751771</c:v>
                </c:pt>
                <c:pt idx="3010">
                  <c:v>-0.59891178948603441</c:v>
                </c:pt>
                <c:pt idx="3011">
                  <c:v>-0.599917650151087</c:v>
                </c:pt>
                <c:pt idx="3012">
                  <c:v>-0.6009225634642833</c:v>
                </c:pt>
                <c:pt idx="3013">
                  <c:v>-0.60192652783872802</c:v>
                </c:pt>
                <c:pt idx="3014">
                  <c:v>-0.60292954168902435</c:v>
                </c:pt>
                <c:pt idx="3015">
                  <c:v>-0.60393160343127661</c:v>
                </c:pt>
                <c:pt idx="3016">
                  <c:v>-0.60493271148309236</c:v>
                </c:pt>
                <c:pt idx="3017">
                  <c:v>-0.6059328642635865</c:v>
                </c:pt>
                <c:pt idx="3018">
                  <c:v>-0.60693206019337931</c:v>
                </c:pt>
                <c:pt idx="3019">
                  <c:v>-0.6079302976946056</c:v>
                </c:pt>
                <c:pt idx="3020">
                  <c:v>-0.60892757519091101</c:v>
                </c:pt>
                <c:pt idx="3021">
                  <c:v>-0.60992389110745804</c:v>
                </c:pt>
                <c:pt idx="3022">
                  <c:v>-0.61091924387093</c:v>
                </c:pt>
                <c:pt idx="3023">
                  <c:v>-0.6119136319095273</c:v>
                </c:pt>
                <c:pt idx="3024">
                  <c:v>-0.61290705365297649</c:v>
                </c:pt>
                <c:pt idx="3025">
                  <c:v>-0.61389950753252764</c:v>
                </c:pt>
                <c:pt idx="3026">
                  <c:v>-0.61489099198096098</c:v>
                </c:pt>
                <c:pt idx="3027">
                  <c:v>-0.61588150543258835</c:v>
                </c:pt>
                <c:pt idx="3028">
                  <c:v>-0.61687104632325263</c:v>
                </c:pt>
                <c:pt idx="3029">
                  <c:v>-0.61785961309033466</c:v>
                </c:pt>
                <c:pt idx="3030">
                  <c:v>-0.6188472041727513</c:v>
                </c:pt>
                <c:pt idx="3031">
                  <c:v>-0.61983381801096205</c:v>
                </c:pt>
                <c:pt idx="3032">
                  <c:v>-0.62081945304696895</c:v>
                </c:pt>
                <c:pt idx="3033">
                  <c:v>-0.62180410772432104</c:v>
                </c:pt>
                <c:pt idx="3034">
                  <c:v>-0.62278778048811234</c:v>
                </c:pt>
                <c:pt idx="3035">
                  <c:v>-0.62377046978498929</c:v>
                </c:pt>
                <c:pt idx="3036">
                  <c:v>-0.62475217406315331</c:v>
                </c:pt>
                <c:pt idx="3037">
                  <c:v>-0.62573289177235669</c:v>
                </c:pt>
                <c:pt idx="3038">
                  <c:v>-0.62671262136391503</c:v>
                </c:pt>
                <c:pt idx="3039">
                  <c:v>-0.62769136129070036</c:v>
                </c:pt>
                <c:pt idx="3040">
                  <c:v>-0.62866911000714731</c:v>
                </c:pt>
                <c:pt idx="3041">
                  <c:v>-0.62964586596926031</c:v>
                </c:pt>
                <c:pt idx="3042">
                  <c:v>-0.63062162763460583</c:v>
                </c:pt>
                <c:pt idx="3043">
                  <c:v>-0.63159639346232199</c:v>
                </c:pt>
                <c:pt idx="3044">
                  <c:v>-0.63257016191312399</c:v>
                </c:pt>
                <c:pt idx="3045">
                  <c:v>-0.6335429314492963</c:v>
                </c:pt>
                <c:pt idx="3046">
                  <c:v>-0.63451470053470405</c:v>
                </c:pt>
                <c:pt idx="3047">
                  <c:v>-0.63548546763479064</c:v>
                </c:pt>
                <c:pt idx="3048">
                  <c:v>-0.63645523121658165</c:v>
                </c:pt>
                <c:pt idx="3049">
                  <c:v>-0.63742398974868897</c:v>
                </c:pt>
                <c:pt idx="3050">
                  <c:v>-0.63839174170131097</c:v>
                </c:pt>
                <c:pt idx="3051">
                  <c:v>-0.63935848554623398</c:v>
                </c:pt>
                <c:pt idx="3052">
                  <c:v>-0.64032421975683895</c:v>
                </c:pt>
                <c:pt idx="3053">
                  <c:v>-0.64128894280809834</c:v>
                </c:pt>
                <c:pt idx="3054">
                  <c:v>-0.64225265317658464</c:v>
                </c:pt>
                <c:pt idx="3055">
                  <c:v>-0.64321534934046498</c:v>
                </c:pt>
                <c:pt idx="3056">
                  <c:v>-0.6441770297795123</c:v>
                </c:pt>
                <c:pt idx="3057">
                  <c:v>-0.64513769297510248</c:v>
                </c:pt>
                <c:pt idx="3058">
                  <c:v>-0.64609733741021635</c:v>
                </c:pt>
                <c:pt idx="3059">
                  <c:v>-0.64705596156944434</c:v>
                </c:pt>
                <c:pt idx="3060">
                  <c:v>-0.64801356393898801</c:v>
                </c:pt>
                <c:pt idx="3061">
                  <c:v>-0.648970143006662</c:v>
                </c:pt>
                <c:pt idx="3062">
                  <c:v>-0.64992569726190075</c:v>
                </c:pt>
                <c:pt idx="3063">
                  <c:v>-0.65088022519574795</c:v>
                </c:pt>
                <c:pt idx="3064">
                  <c:v>-0.65183372530087835</c:v>
                </c:pt>
                <c:pt idx="3065">
                  <c:v>-0.6527861960715835</c:v>
                </c:pt>
                <c:pt idx="3066">
                  <c:v>-0.65373763600378287</c:v>
                </c:pt>
                <c:pt idx="3067">
                  <c:v>-0.65468804359502064</c:v>
                </c:pt>
                <c:pt idx="3068">
                  <c:v>-0.655637417344476</c:v>
                </c:pt>
                <c:pt idx="3069">
                  <c:v>-0.65658575575295552</c:v>
                </c:pt>
                <c:pt idx="3070">
                  <c:v>-0.65753305732290701</c:v>
                </c:pt>
                <c:pt idx="3071">
                  <c:v>-0.65847932055840963</c:v>
                </c:pt>
                <c:pt idx="3072">
                  <c:v>-0.65942454396518535</c:v>
                </c:pt>
                <c:pt idx="3073">
                  <c:v>-0.6603687260505966</c:v>
                </c:pt>
                <c:pt idx="3074">
                  <c:v>-0.66131186532365105</c:v>
                </c:pt>
                <c:pt idx="3075">
                  <c:v>-0.66225396029500405</c:v>
                </c:pt>
                <c:pt idx="3076">
                  <c:v>-0.66319500947695931</c:v>
                </c:pt>
                <c:pt idx="3077">
                  <c:v>-0.66413501138347086</c:v>
                </c:pt>
                <c:pt idx="3078">
                  <c:v>-0.66507396453014633</c:v>
                </c:pt>
                <c:pt idx="3079">
                  <c:v>-0.66601186743425134</c:v>
                </c:pt>
                <c:pt idx="3080">
                  <c:v>-0.66694871861471083</c:v>
                </c:pt>
                <c:pt idx="3081">
                  <c:v>-0.66788451659210679</c:v>
                </c:pt>
                <c:pt idx="3082">
                  <c:v>-0.66881925988868662</c:v>
                </c:pt>
                <c:pt idx="3083">
                  <c:v>-0.6697529470283643</c:v>
                </c:pt>
                <c:pt idx="3084">
                  <c:v>-0.67068557653671967</c:v>
                </c:pt>
                <c:pt idx="3085">
                  <c:v>-0.67161714694100305</c:v>
                </c:pt>
                <c:pt idx="3086">
                  <c:v>-0.6725476567701395</c:v>
                </c:pt>
                <c:pt idx="3087">
                  <c:v>-0.67347710455472531</c:v>
                </c:pt>
                <c:pt idx="3088">
                  <c:v>-0.67440548882703399</c:v>
                </c:pt>
                <c:pt idx="3089">
                  <c:v>-0.67533280812102403</c:v>
                </c:pt>
                <c:pt idx="3090">
                  <c:v>-0.67625906097232902</c:v>
                </c:pt>
                <c:pt idx="3091">
                  <c:v>-0.67718424591826898</c:v>
                </c:pt>
                <c:pt idx="3092">
                  <c:v>-0.67810836149785203</c:v>
                </c:pt>
                <c:pt idx="3093">
                  <c:v>-0.67903140625177383</c:v>
                </c:pt>
                <c:pt idx="3094">
                  <c:v>-0.67995337872241901</c:v>
                </c:pt>
                <c:pt idx="3095">
                  <c:v>-0.68087427745386864</c:v>
                </c:pt>
                <c:pt idx="3096">
                  <c:v>-0.6817941009918963</c:v>
                </c:pt>
                <c:pt idx="3097">
                  <c:v>-0.68271284788397602</c:v>
                </c:pt>
                <c:pt idx="3098">
                  <c:v>-0.68363051667928165</c:v>
                </c:pt>
                <c:pt idx="3099">
                  <c:v>-0.68454710592868762</c:v>
                </c:pt>
                <c:pt idx="3100">
                  <c:v>-0.68546261418477605</c:v>
                </c:pt>
                <c:pt idx="3101">
                  <c:v>-0.68637704000183297</c:v>
                </c:pt>
                <c:pt idx="3102">
                  <c:v>-0.68729038193585668</c:v>
                </c:pt>
                <c:pt idx="3103">
                  <c:v>-0.68820263854455432</c:v>
                </c:pt>
                <c:pt idx="3104">
                  <c:v>-0.6891138083873477</c:v>
                </c:pt>
                <c:pt idx="3105">
                  <c:v>-0.69002389002537734</c:v>
                </c:pt>
                <c:pt idx="3106">
                  <c:v>-0.69093288202149805</c:v>
                </c:pt>
                <c:pt idx="3107">
                  <c:v>-0.69184078294028795</c:v>
                </c:pt>
                <c:pt idx="3108">
                  <c:v>-0.69274759134804831</c:v>
                </c:pt>
                <c:pt idx="3109">
                  <c:v>-0.69365330581280371</c:v>
                </c:pt>
                <c:pt idx="3110">
                  <c:v>-0.69455792490430868</c:v>
                </c:pt>
                <c:pt idx="3111">
                  <c:v>-0.69546144719404601</c:v>
                </c:pt>
                <c:pt idx="3112">
                  <c:v>-0.69636387125522969</c:v>
                </c:pt>
                <c:pt idx="3113">
                  <c:v>-0.69726519566280998</c:v>
                </c:pt>
                <c:pt idx="3114">
                  <c:v>-0.69816541899347251</c:v>
                </c:pt>
                <c:pt idx="3115">
                  <c:v>-0.69906453982564065</c:v>
                </c:pt>
                <c:pt idx="3116">
                  <c:v>-0.69996255673948005</c:v>
                </c:pt>
                <c:pt idx="3117">
                  <c:v>-0.70085946831690105</c:v>
                </c:pt>
                <c:pt idx="3118">
                  <c:v>-0.7017552731415575</c:v>
                </c:pt>
                <c:pt idx="3119">
                  <c:v>-0.70264996979884931</c:v>
                </c:pt>
                <c:pt idx="3120">
                  <c:v>-0.70354355687592862</c:v>
                </c:pt>
                <c:pt idx="3121">
                  <c:v>-0.70443603296170199</c:v>
                </c:pt>
                <c:pt idx="3122">
                  <c:v>-0.70532739664682731</c:v>
                </c:pt>
                <c:pt idx="3123">
                  <c:v>-0.70621764652371732</c:v>
                </c:pt>
                <c:pt idx="3124">
                  <c:v>-0.70710678118654668</c:v>
                </c:pt>
                <c:pt idx="3125">
                  <c:v>-0.70799479923125197</c:v>
                </c:pt>
                <c:pt idx="3126">
                  <c:v>-0.70888169925553135</c:v>
                </c:pt>
                <c:pt idx="3127">
                  <c:v>-0.70976747985884603</c:v>
                </c:pt>
                <c:pt idx="3128">
                  <c:v>-0.71065213964243001</c:v>
                </c:pt>
                <c:pt idx="3129">
                  <c:v>-0.71153567720928534</c:v>
                </c:pt>
                <c:pt idx="3130">
                  <c:v>-0.71241809116418331</c:v>
                </c:pt>
                <c:pt idx="3131">
                  <c:v>-0.71329938011367233</c:v>
                </c:pt>
                <c:pt idx="3132">
                  <c:v>-0.71417954266607864</c:v>
                </c:pt>
                <c:pt idx="3133">
                  <c:v>-0.71505857743150236</c:v>
                </c:pt>
                <c:pt idx="3134">
                  <c:v>-0.71593648302183099</c:v>
                </c:pt>
                <c:pt idx="3135">
                  <c:v>-0.71681325805072904</c:v>
                </c:pt>
                <c:pt idx="3136">
                  <c:v>-0.71768890113365102</c:v>
                </c:pt>
                <c:pt idx="3137">
                  <c:v>-0.71856341088783571</c:v>
                </c:pt>
                <c:pt idx="3138">
                  <c:v>-0.71943678593231319</c:v>
                </c:pt>
                <c:pt idx="3139">
                  <c:v>-0.72030902488790571</c:v>
                </c:pt>
                <c:pt idx="3140">
                  <c:v>-0.72118012637722861</c:v>
                </c:pt>
                <c:pt idx="3141">
                  <c:v>-0.72205008902469303</c:v>
                </c:pt>
                <c:pt idx="3142">
                  <c:v>-0.72291891145651033</c:v>
                </c:pt>
                <c:pt idx="3143">
                  <c:v>-0.72378659230069031</c:v>
                </c:pt>
                <c:pt idx="3144">
                  <c:v>-0.72465313018704602</c:v>
                </c:pt>
                <c:pt idx="3145">
                  <c:v>-0.72551852374719672</c:v>
                </c:pt>
                <c:pt idx="3146">
                  <c:v>-0.72638277161456899</c:v>
                </c:pt>
                <c:pt idx="3147">
                  <c:v>-0.72724587242439587</c:v>
                </c:pt>
                <c:pt idx="3148">
                  <c:v>-0.72810782481372305</c:v>
                </c:pt>
                <c:pt idx="3149">
                  <c:v>-0.72896862742141133</c:v>
                </c:pt>
                <c:pt idx="3150">
                  <c:v>-0.72982827888813551</c:v>
                </c:pt>
                <c:pt idx="3151">
                  <c:v>-0.73068677785638703</c:v>
                </c:pt>
                <c:pt idx="3152">
                  <c:v>-0.73154412297048133</c:v>
                </c:pt>
                <c:pt idx="3153">
                  <c:v>-0.73240031287655305</c:v>
                </c:pt>
                <c:pt idx="3154">
                  <c:v>-0.73325534622255895</c:v>
                </c:pt>
                <c:pt idx="3155">
                  <c:v>-0.73410922165828862</c:v>
                </c:pt>
                <c:pt idx="3156">
                  <c:v>-0.73496193783535202</c:v>
                </c:pt>
                <c:pt idx="3157">
                  <c:v>-0.73581349340719748</c:v>
                </c:pt>
                <c:pt idx="3158">
                  <c:v>-0.73666388702910035</c:v>
                </c:pt>
                <c:pt idx="3159">
                  <c:v>-0.73751311735817349</c:v>
                </c:pt>
                <c:pt idx="3160">
                  <c:v>-0.73836118305336562</c:v>
                </c:pt>
                <c:pt idx="3161">
                  <c:v>-0.73920808277546801</c:v>
                </c:pt>
                <c:pt idx="3162">
                  <c:v>-0.74005381518710733</c:v>
                </c:pt>
                <c:pt idx="3163">
                  <c:v>-0.74089837895275801</c:v>
                </c:pt>
                <c:pt idx="3164">
                  <c:v>-0.74174177273873965</c:v>
                </c:pt>
                <c:pt idx="3165">
                  <c:v>-0.74258399521321472</c:v>
                </c:pt>
                <c:pt idx="3166">
                  <c:v>-0.74342504504620299</c:v>
                </c:pt>
                <c:pt idx="3167">
                  <c:v>-0.74426492090956897</c:v>
                </c:pt>
                <c:pt idx="3168">
                  <c:v>-0.74510362147703602</c:v>
                </c:pt>
                <c:pt idx="3169">
                  <c:v>-0.74594114542418266</c:v>
                </c:pt>
                <c:pt idx="3170">
                  <c:v>-0.74677749142844063</c:v>
                </c:pt>
                <c:pt idx="3171">
                  <c:v>-0.7476126581691066</c:v>
                </c:pt>
                <c:pt idx="3172">
                  <c:v>-0.74844664432733898</c:v>
                </c:pt>
                <c:pt idx="3173">
                  <c:v>-0.74927944858616136</c:v>
                </c:pt>
                <c:pt idx="3174">
                  <c:v>-0.75011106963045904</c:v>
                </c:pt>
                <c:pt idx="3175">
                  <c:v>-0.75094150614699162</c:v>
                </c:pt>
                <c:pt idx="3176">
                  <c:v>-0.75177075682438366</c:v>
                </c:pt>
                <c:pt idx="3177">
                  <c:v>-0.75259882035313763</c:v>
                </c:pt>
                <c:pt idx="3178">
                  <c:v>-0.75342569542562732</c:v>
                </c:pt>
                <c:pt idx="3179">
                  <c:v>-0.75425138073610298</c:v>
                </c:pt>
                <c:pt idx="3180">
                  <c:v>-0.7550758749806975</c:v>
                </c:pt>
                <c:pt idx="3181">
                  <c:v>-0.75589917685741936</c:v>
                </c:pt>
                <c:pt idx="3182">
                  <c:v>-0.75672128506616332</c:v>
                </c:pt>
                <c:pt idx="3183">
                  <c:v>-0.75754219830870895</c:v>
                </c:pt>
                <c:pt idx="3184">
                  <c:v>-0.75836191528872132</c:v>
                </c:pt>
                <c:pt idx="3185">
                  <c:v>-0.759180434711756</c:v>
                </c:pt>
                <c:pt idx="3186">
                  <c:v>-0.75999775528525904</c:v>
                </c:pt>
                <c:pt idx="3187">
                  <c:v>-0.76081387571856895</c:v>
                </c:pt>
                <c:pt idx="3188">
                  <c:v>-0.761628794722921</c:v>
                </c:pt>
                <c:pt idx="3189">
                  <c:v>-0.762442511011447</c:v>
                </c:pt>
                <c:pt idx="3190">
                  <c:v>-0.76325502329917783</c:v>
                </c:pt>
                <c:pt idx="3191">
                  <c:v>-0.76406633030304505</c:v>
                </c:pt>
                <c:pt idx="3192">
                  <c:v>-0.76487643074188461</c:v>
                </c:pt>
                <c:pt idx="3193">
                  <c:v>-0.76568532333643635</c:v>
                </c:pt>
                <c:pt idx="3194">
                  <c:v>-0.76649300680934895</c:v>
                </c:pt>
                <c:pt idx="3195">
                  <c:v>-0.76729947988518166</c:v>
                </c:pt>
                <c:pt idx="3196">
                  <c:v>-0.76810474129040129</c:v>
                </c:pt>
                <c:pt idx="3197">
                  <c:v>-0.76890878975339105</c:v>
                </c:pt>
                <c:pt idx="3198">
                  <c:v>-0.76971162400444848</c:v>
                </c:pt>
                <c:pt idx="3199">
                  <c:v>-0.77051324277578903</c:v>
                </c:pt>
                <c:pt idx="3200">
                  <c:v>-0.77131364480154596</c:v>
                </c:pt>
                <c:pt idx="3201">
                  <c:v>-0.77211282881777799</c:v>
                </c:pt>
                <c:pt idx="3202">
                  <c:v>-0.77291079356246195</c:v>
                </c:pt>
                <c:pt idx="3203">
                  <c:v>-0.77370753777550261</c:v>
                </c:pt>
                <c:pt idx="3204">
                  <c:v>-0.77450306019873305</c:v>
                </c:pt>
                <c:pt idx="3205">
                  <c:v>-0.77529735957591495</c:v>
                </c:pt>
                <c:pt idx="3206">
                  <c:v>-0.77609043465274163</c:v>
                </c:pt>
                <c:pt idx="3207">
                  <c:v>-0.77688228417683702</c:v>
                </c:pt>
                <c:pt idx="3208">
                  <c:v>-0.77767290689776503</c:v>
                </c:pt>
                <c:pt idx="3209">
                  <c:v>-0.77846230156702267</c:v>
                </c:pt>
                <c:pt idx="3210">
                  <c:v>-0.77925046693805033</c:v>
                </c:pt>
                <c:pt idx="3211">
                  <c:v>-0.78003740176622338</c:v>
                </c:pt>
                <c:pt idx="3212">
                  <c:v>-0.78082310480886896</c:v>
                </c:pt>
                <c:pt idx="3213">
                  <c:v>-0.78160757482525167</c:v>
                </c:pt>
                <c:pt idx="3214">
                  <c:v>-0.78239081057658866</c:v>
                </c:pt>
                <c:pt idx="3215">
                  <c:v>-0.78317281082603996</c:v>
                </c:pt>
                <c:pt idx="3216">
                  <c:v>-0.78395357433872304</c:v>
                </c:pt>
                <c:pt idx="3217">
                  <c:v>-0.7847330998817057</c:v>
                </c:pt>
                <c:pt idx="3218">
                  <c:v>-0.78551138622401162</c:v>
                </c:pt>
                <c:pt idx="3219">
                  <c:v>-0.78628843213661803</c:v>
                </c:pt>
                <c:pt idx="3220">
                  <c:v>-0.78706423639246503</c:v>
                </c:pt>
                <c:pt idx="3221">
                  <c:v>-0.78783879776645171</c:v>
                </c:pt>
                <c:pt idx="3222">
                  <c:v>-0.78861211503543871</c:v>
                </c:pt>
                <c:pt idx="3223">
                  <c:v>-0.78938418697825341</c:v>
                </c:pt>
                <c:pt idx="3224">
                  <c:v>-0.79015501237569064</c:v>
                </c:pt>
                <c:pt idx="3225">
                  <c:v>-0.7909245900105083</c:v>
                </c:pt>
                <c:pt idx="3226">
                  <c:v>-0.79169291866744029</c:v>
                </c:pt>
                <c:pt idx="3227">
                  <c:v>-0.79245999713319049</c:v>
                </c:pt>
                <c:pt idx="3228">
                  <c:v>-0.79322582419643695</c:v>
                </c:pt>
                <c:pt idx="3229">
                  <c:v>-0.79399039864783505</c:v>
                </c:pt>
                <c:pt idx="3230">
                  <c:v>-0.79475371928001604</c:v>
                </c:pt>
                <c:pt idx="3231">
                  <c:v>-0.79551578488759467</c:v>
                </c:pt>
                <c:pt idx="3232">
                  <c:v>-0.79627659426716269</c:v>
                </c:pt>
                <c:pt idx="3233">
                  <c:v>-0.79703614621729968</c:v>
                </c:pt>
                <c:pt idx="3234">
                  <c:v>-0.79779443953857188</c:v>
                </c:pt>
                <c:pt idx="3235">
                  <c:v>-0.79855147303352436</c:v>
                </c:pt>
                <c:pt idx="3236">
                  <c:v>-0.79930724550670296</c:v>
                </c:pt>
                <c:pt idx="3237">
                  <c:v>-0.80006175576463867</c:v>
                </c:pt>
                <c:pt idx="3238">
                  <c:v>-0.80081500261585636</c:v>
                </c:pt>
                <c:pt idx="3239">
                  <c:v>-0.80156698487087541</c:v>
                </c:pt>
                <c:pt idx="3240">
                  <c:v>-0.80231770134221547</c:v>
                </c:pt>
                <c:pt idx="3241">
                  <c:v>-0.80306715084439162</c:v>
                </c:pt>
                <c:pt idx="3242">
                  <c:v>-0.80381533219392132</c:v>
                </c:pt>
                <c:pt idx="3243">
                  <c:v>-0.80456224420932265</c:v>
                </c:pt>
                <c:pt idx="3244">
                  <c:v>-0.80530788571112166</c:v>
                </c:pt>
                <c:pt idx="3245">
                  <c:v>-0.80605225552184601</c:v>
                </c:pt>
                <c:pt idx="3246">
                  <c:v>-0.80679535246603751</c:v>
                </c:pt>
                <c:pt idx="3247">
                  <c:v>-0.8075371753702415</c:v>
                </c:pt>
                <c:pt idx="3248">
                  <c:v>-0.80827772306302004</c:v>
                </c:pt>
                <c:pt idx="3249">
                  <c:v>-0.80901699437494667</c:v>
                </c:pt>
                <c:pt idx="3250">
                  <c:v>-0.80975498813861202</c:v>
                </c:pt>
                <c:pt idx="3251">
                  <c:v>-0.81049170318862229</c:v>
                </c:pt>
                <c:pt idx="3252">
                  <c:v>-0.81122713836160298</c:v>
                </c:pt>
                <c:pt idx="3253">
                  <c:v>-0.8119612924962043</c:v>
                </c:pt>
                <c:pt idx="3254">
                  <c:v>-0.8126941644330935</c:v>
                </c:pt>
                <c:pt idx="3255">
                  <c:v>-0.813425753014968</c:v>
                </c:pt>
                <c:pt idx="3256">
                  <c:v>-0.81415605708654903</c:v>
                </c:pt>
                <c:pt idx="3257">
                  <c:v>-0.81488507549458566</c:v>
                </c:pt>
                <c:pt idx="3258">
                  <c:v>-0.81561280708785999</c:v>
                </c:pt>
                <c:pt idx="3259">
                  <c:v>-0.81633925071718305</c:v>
                </c:pt>
                <c:pt idx="3260">
                  <c:v>-0.81706440523540302</c:v>
                </c:pt>
                <c:pt idx="3261">
                  <c:v>-0.81778826949740002</c:v>
                </c:pt>
                <c:pt idx="3262">
                  <c:v>-0.8185108423600943</c:v>
                </c:pt>
                <c:pt idx="3263">
                  <c:v>-0.81923212268244472</c:v>
                </c:pt>
                <c:pt idx="3264">
                  <c:v>-0.81995210932545171</c:v>
                </c:pt>
                <c:pt idx="3265">
                  <c:v>-0.82067080115215729</c:v>
                </c:pt>
                <c:pt idx="3266">
                  <c:v>-0.82138819702764965</c:v>
                </c:pt>
                <c:pt idx="3267">
                  <c:v>-0.82210429581906197</c:v>
                </c:pt>
                <c:pt idx="3268">
                  <c:v>-0.82281909639557782</c:v>
                </c:pt>
                <c:pt idx="3269">
                  <c:v>-0.82353259762842701</c:v>
                </c:pt>
                <c:pt idx="3270">
                  <c:v>-0.82424479839089648</c:v>
                </c:pt>
                <c:pt idx="3271">
                  <c:v>-0.82495569755832265</c:v>
                </c:pt>
                <c:pt idx="3272">
                  <c:v>-0.82566529400809863</c:v>
                </c:pt>
                <c:pt idx="3273">
                  <c:v>-0.8263735866196753</c:v>
                </c:pt>
                <c:pt idx="3274">
                  <c:v>-0.82708057427456105</c:v>
                </c:pt>
                <c:pt idx="3275">
                  <c:v>-0.8277862558563267</c:v>
                </c:pt>
                <c:pt idx="3276">
                  <c:v>-0.82849063025060632</c:v>
                </c:pt>
                <c:pt idx="3277">
                  <c:v>-0.82919369634509366</c:v>
                </c:pt>
                <c:pt idx="3278">
                  <c:v>-0.82989545302955192</c:v>
                </c:pt>
                <c:pt idx="3279">
                  <c:v>-0.83059589919581234</c:v>
                </c:pt>
                <c:pt idx="3280">
                  <c:v>-0.83129503373777436</c:v>
                </c:pt>
                <c:pt idx="3281">
                  <c:v>-0.83199285555141034</c:v>
                </c:pt>
                <c:pt idx="3282">
                  <c:v>-0.8326893635347633</c:v>
                </c:pt>
                <c:pt idx="3283">
                  <c:v>-0.83338455658795096</c:v>
                </c:pt>
                <c:pt idx="3284">
                  <c:v>-0.83407843361317202</c:v>
                </c:pt>
                <c:pt idx="3285">
                  <c:v>-0.83477099351469564</c:v>
                </c:pt>
                <c:pt idx="3286">
                  <c:v>-0.8354622351988773</c:v>
                </c:pt>
                <c:pt idx="3287">
                  <c:v>-0.83615215757415295</c:v>
                </c:pt>
                <c:pt idx="3288">
                  <c:v>-0.83684075955104031</c:v>
                </c:pt>
                <c:pt idx="3289">
                  <c:v>-0.83752804004214099</c:v>
                </c:pt>
                <c:pt idx="3290">
                  <c:v>-0.83821399796214768</c:v>
                </c:pt>
                <c:pt idx="3291">
                  <c:v>-0.83889863222783967</c:v>
                </c:pt>
                <c:pt idx="3292">
                  <c:v>-0.83958194175808398</c:v>
                </c:pt>
                <c:pt idx="3293">
                  <c:v>-0.84026392547384099</c:v>
                </c:pt>
                <c:pt idx="3294">
                  <c:v>-0.84094458229816949</c:v>
                </c:pt>
                <c:pt idx="3295">
                  <c:v>-0.84162391115621404</c:v>
                </c:pt>
                <c:pt idx="3296">
                  <c:v>-0.842301910975225</c:v>
                </c:pt>
                <c:pt idx="3297">
                  <c:v>-0.84297858068454834</c:v>
                </c:pt>
                <c:pt idx="3298">
                  <c:v>-0.84365391921562904</c:v>
                </c:pt>
                <c:pt idx="3299">
                  <c:v>-0.84432792550201397</c:v>
                </c:pt>
                <c:pt idx="3300">
                  <c:v>-0.84500059847935904</c:v>
                </c:pt>
                <c:pt idx="3301">
                  <c:v>-0.84567193708541866</c:v>
                </c:pt>
                <c:pt idx="3302">
                  <c:v>-0.84634194026005805</c:v>
                </c:pt>
                <c:pt idx="3303">
                  <c:v>-0.84701060694525099</c:v>
                </c:pt>
                <c:pt idx="3304">
                  <c:v>-0.84767793608508379</c:v>
                </c:pt>
                <c:pt idx="3305">
                  <c:v>-0.84834392662574831</c:v>
                </c:pt>
                <c:pt idx="3306">
                  <c:v>-0.84900857751555736</c:v>
                </c:pt>
                <c:pt idx="3307">
                  <c:v>-0.84967188770493629</c:v>
                </c:pt>
                <c:pt idx="3308">
                  <c:v>-0.85033385614642731</c:v>
                </c:pt>
                <c:pt idx="3309">
                  <c:v>-0.85099448179469095</c:v>
                </c:pt>
                <c:pt idx="3310">
                  <c:v>-0.85165376360651135</c:v>
                </c:pt>
                <c:pt idx="3311">
                  <c:v>-0.85231170054079131</c:v>
                </c:pt>
                <c:pt idx="3312">
                  <c:v>-0.85296829155855836</c:v>
                </c:pt>
                <c:pt idx="3313">
                  <c:v>-0.853623535622966</c:v>
                </c:pt>
                <c:pt idx="3314">
                  <c:v>-0.85427743169929549</c:v>
                </c:pt>
                <c:pt idx="3315">
                  <c:v>-0.85492997875495202</c:v>
                </c:pt>
                <c:pt idx="3316">
                  <c:v>-0.85558117575947901</c:v>
                </c:pt>
                <c:pt idx="3317">
                  <c:v>-0.85623102168454635</c:v>
                </c:pt>
                <c:pt idx="3318">
                  <c:v>-0.85687951550395736</c:v>
                </c:pt>
                <c:pt idx="3319">
                  <c:v>-0.85752665619365231</c:v>
                </c:pt>
                <c:pt idx="3320">
                  <c:v>-0.85817244273170701</c:v>
                </c:pt>
                <c:pt idx="3321">
                  <c:v>-0.85881687409833829</c:v>
                </c:pt>
                <c:pt idx="3322">
                  <c:v>-0.85945994927590008</c:v>
                </c:pt>
                <c:pt idx="3323">
                  <c:v>-0.86010166724888892</c:v>
                </c:pt>
                <c:pt idx="3324">
                  <c:v>-0.86074202700394331</c:v>
                </c:pt>
                <c:pt idx="3325">
                  <c:v>-0.86138102752984935</c:v>
                </c:pt>
                <c:pt idx="3326">
                  <c:v>-0.862018667817538</c:v>
                </c:pt>
                <c:pt idx="3327">
                  <c:v>-0.86265494686008748</c:v>
                </c:pt>
                <c:pt idx="3328">
                  <c:v>-0.86328986365272631</c:v>
                </c:pt>
                <c:pt idx="3329">
                  <c:v>-0.86392341719283561</c:v>
                </c:pt>
                <c:pt idx="3330">
                  <c:v>-0.86455560647994534</c:v>
                </c:pt>
                <c:pt idx="3331">
                  <c:v>-0.86518643051574395</c:v>
                </c:pt>
                <c:pt idx="3332">
                  <c:v>-0.86581588830407463</c:v>
                </c:pt>
                <c:pt idx="3333">
                  <c:v>-0.86644397885093671</c:v>
                </c:pt>
                <c:pt idx="3334">
                  <c:v>-0.86707070116448937</c:v>
                </c:pt>
                <c:pt idx="3335">
                  <c:v>-0.86769605425505336</c:v>
                </c:pt>
                <c:pt idx="3336">
                  <c:v>-0.86832003713511063</c:v>
                </c:pt>
                <c:pt idx="3337">
                  <c:v>-0.86894264881930605</c:v>
                </c:pt>
                <c:pt idx="3338">
                  <c:v>-0.86956388832445097</c:v>
                </c:pt>
                <c:pt idx="3339">
                  <c:v>-0.87018375466952536</c:v>
                </c:pt>
                <c:pt idx="3340">
                  <c:v>-0.87080224687567331</c:v>
                </c:pt>
                <c:pt idx="3341">
                  <c:v>-0.87141936396621167</c:v>
                </c:pt>
                <c:pt idx="3342">
                  <c:v>-0.87203510496662962</c:v>
                </c:pt>
                <c:pt idx="3343">
                  <c:v>-0.87264946890458783</c:v>
                </c:pt>
                <c:pt idx="3344">
                  <c:v>-0.87326245480991871</c:v>
                </c:pt>
                <c:pt idx="3345">
                  <c:v>-0.87387406171463899</c:v>
                </c:pt>
                <c:pt idx="3346">
                  <c:v>-0.87448428865293371</c:v>
                </c:pt>
                <c:pt idx="3347">
                  <c:v>-0.87509313466117367</c:v>
                </c:pt>
                <c:pt idx="3348">
                  <c:v>-0.87570059877790596</c:v>
                </c:pt>
                <c:pt idx="3349">
                  <c:v>-0.87630668004386303</c:v>
                </c:pt>
                <c:pt idx="3350">
                  <c:v>-0.87691137750196002</c:v>
                </c:pt>
                <c:pt idx="3351">
                  <c:v>-0.877514690197296</c:v>
                </c:pt>
                <c:pt idx="3352">
                  <c:v>-0.87811661717715905</c:v>
                </c:pt>
                <c:pt idx="3353">
                  <c:v>-0.8787171574910243</c:v>
                </c:pt>
                <c:pt idx="3354">
                  <c:v>-0.87931631019055601</c:v>
                </c:pt>
                <c:pt idx="3355">
                  <c:v>-0.87991407432961033</c:v>
                </c:pt>
                <c:pt idx="3356">
                  <c:v>-0.88051044896423547</c:v>
                </c:pt>
                <c:pt idx="3357">
                  <c:v>-0.88110543315267631</c:v>
                </c:pt>
                <c:pt idx="3358">
                  <c:v>-0.88169902595536997</c:v>
                </c:pt>
                <c:pt idx="3359">
                  <c:v>-0.88229122643495295</c:v>
                </c:pt>
                <c:pt idx="3360">
                  <c:v>-0.88288203365625961</c:v>
                </c:pt>
                <c:pt idx="3361">
                  <c:v>-0.88347144668632505</c:v>
                </c:pt>
                <c:pt idx="3362">
                  <c:v>-0.88405946459438634</c:v>
                </c:pt>
                <c:pt idx="3363">
                  <c:v>-0.88464608645188136</c:v>
                </c:pt>
                <c:pt idx="3364">
                  <c:v>-0.8852313113324547</c:v>
                </c:pt>
                <c:pt idx="3365">
                  <c:v>-0.88581513831195668</c:v>
                </c:pt>
                <c:pt idx="3366">
                  <c:v>-0.88639756646844503</c:v>
                </c:pt>
                <c:pt idx="3367">
                  <c:v>-0.886978594882186</c:v>
                </c:pt>
                <c:pt idx="3368">
                  <c:v>-0.88755822263565598</c:v>
                </c:pt>
                <c:pt idx="3369">
                  <c:v>-0.8881364488135437</c:v>
                </c:pt>
                <c:pt idx="3370">
                  <c:v>-0.88871327250275201</c:v>
                </c:pt>
                <c:pt idx="3371">
                  <c:v>-0.88928869279239697</c:v>
                </c:pt>
                <c:pt idx="3372">
                  <c:v>-0.88986270877381068</c:v>
                </c:pt>
                <c:pt idx="3373">
                  <c:v>-0.890435319540544</c:v>
                </c:pt>
                <c:pt idx="3374">
                  <c:v>-0.89100652418836668</c:v>
                </c:pt>
                <c:pt idx="3375">
                  <c:v>-0.89157632181526925</c:v>
                </c:pt>
                <c:pt idx="3376">
                  <c:v>-0.89214471152146202</c:v>
                </c:pt>
                <c:pt idx="3377">
                  <c:v>-0.89271169240938264</c:v>
                </c:pt>
                <c:pt idx="3378">
                  <c:v>-0.89327726358368731</c:v>
                </c:pt>
                <c:pt idx="3379">
                  <c:v>-0.893841424151263</c:v>
                </c:pt>
                <c:pt idx="3380">
                  <c:v>-0.89440417322122467</c:v>
                </c:pt>
                <c:pt idx="3381">
                  <c:v>-0.89496550990491353</c:v>
                </c:pt>
                <c:pt idx="3382">
                  <c:v>-0.89552543331590395</c:v>
                </c:pt>
                <c:pt idx="3383">
                  <c:v>-0.89608394256999802</c:v>
                </c:pt>
                <c:pt idx="3384">
                  <c:v>-0.89664103678523532</c:v>
                </c:pt>
                <c:pt idx="3385">
                  <c:v>-0.89719671508188703</c:v>
                </c:pt>
                <c:pt idx="3386">
                  <c:v>-0.89775097658246095</c:v>
                </c:pt>
                <c:pt idx="3387">
                  <c:v>-0.89830382041170398</c:v>
                </c:pt>
                <c:pt idx="3388">
                  <c:v>-0.89885524569659936</c:v>
                </c:pt>
                <c:pt idx="3389">
                  <c:v>-0.89940525156636997</c:v>
                </c:pt>
                <c:pt idx="3390">
                  <c:v>-0.89995383715248434</c:v>
                </c:pt>
                <c:pt idx="3391">
                  <c:v>-0.90050100158864899</c:v>
                </c:pt>
                <c:pt idx="3392">
                  <c:v>-0.90104674401081697</c:v>
                </c:pt>
                <c:pt idx="3393">
                  <c:v>-0.90159106355718632</c:v>
                </c:pt>
                <c:pt idx="3394">
                  <c:v>-0.90213395936820162</c:v>
                </c:pt>
                <c:pt idx="3395">
                  <c:v>-0.90267543058655964</c:v>
                </c:pt>
                <c:pt idx="3396">
                  <c:v>-0.90321547635719834</c:v>
                </c:pt>
                <c:pt idx="3397">
                  <c:v>-0.9037540958273147</c:v>
                </c:pt>
                <c:pt idx="3398">
                  <c:v>-0.90429128814635462</c:v>
                </c:pt>
                <c:pt idx="3399">
                  <c:v>-0.90482705246601935</c:v>
                </c:pt>
                <c:pt idx="3400">
                  <c:v>-0.90536138794026033</c:v>
                </c:pt>
                <c:pt idx="3401">
                  <c:v>-0.90589429372529395</c:v>
                </c:pt>
                <c:pt idx="3402">
                  <c:v>-0.90642576897958504</c:v>
                </c:pt>
                <c:pt idx="3403">
                  <c:v>-0.90695581286386351</c:v>
                </c:pt>
                <c:pt idx="3404">
                  <c:v>-0.907484424541117</c:v>
                </c:pt>
                <c:pt idx="3405">
                  <c:v>-0.90801160317659535</c:v>
                </c:pt>
                <c:pt idx="3406">
                  <c:v>-0.90853734793781138</c:v>
                </c:pt>
                <c:pt idx="3407">
                  <c:v>-0.9090616579945453</c:v>
                </c:pt>
                <c:pt idx="3408">
                  <c:v>-0.90958453251883631</c:v>
                </c:pt>
                <c:pt idx="3409">
                  <c:v>-0.91010597068499532</c:v>
                </c:pt>
                <c:pt idx="3410">
                  <c:v>-0.91062597166960135</c:v>
                </c:pt>
                <c:pt idx="3411">
                  <c:v>-0.91114453465149936</c:v>
                </c:pt>
                <c:pt idx="3412">
                  <c:v>-0.91166165881181005</c:v>
                </c:pt>
                <c:pt idx="3413">
                  <c:v>-0.91217734333392297</c:v>
                </c:pt>
                <c:pt idx="3414">
                  <c:v>-0.91269158740350265</c:v>
                </c:pt>
                <c:pt idx="3415">
                  <c:v>-0.91320439020848632</c:v>
                </c:pt>
                <c:pt idx="3416">
                  <c:v>-0.9137157509390883</c:v>
                </c:pt>
                <c:pt idx="3417">
                  <c:v>-0.91422566878780098</c:v>
                </c:pt>
                <c:pt idx="3418">
                  <c:v>-0.91473414294939304</c:v>
                </c:pt>
                <c:pt idx="3419">
                  <c:v>-0.91524117262091731</c:v>
                </c:pt>
                <c:pt idx="3420">
                  <c:v>-0.91574675700170205</c:v>
                </c:pt>
                <c:pt idx="3421">
                  <c:v>-0.91625089529336101</c:v>
                </c:pt>
                <c:pt idx="3422">
                  <c:v>-0.91675358669979234</c:v>
                </c:pt>
                <c:pt idx="3423">
                  <c:v>-0.91725483042717648</c:v>
                </c:pt>
                <c:pt idx="3424">
                  <c:v>-0.91775462568398036</c:v>
                </c:pt>
                <c:pt idx="3425">
                  <c:v>-0.91825297168096065</c:v>
                </c:pt>
                <c:pt idx="3426">
                  <c:v>-0.91874986763116151</c:v>
                </c:pt>
                <c:pt idx="3427">
                  <c:v>-0.91924531274991395</c:v>
                </c:pt>
                <c:pt idx="3428">
                  <c:v>-0.91973930625484535</c:v>
                </c:pt>
                <c:pt idx="3429">
                  <c:v>-0.9202318473658706</c:v>
                </c:pt>
                <c:pt idx="3430">
                  <c:v>-0.92072293530519933</c:v>
                </c:pt>
                <c:pt idx="3431">
                  <c:v>-0.92121256929733819</c:v>
                </c:pt>
                <c:pt idx="3432">
                  <c:v>-0.92170074856908935</c:v>
                </c:pt>
                <c:pt idx="3433">
                  <c:v>-0.92218747234954934</c:v>
                </c:pt>
                <c:pt idx="3434">
                  <c:v>-0.922672739870114</c:v>
                </c:pt>
                <c:pt idx="3435">
                  <c:v>-0.9231565503644823</c:v>
                </c:pt>
                <c:pt idx="3436">
                  <c:v>-0.92363890306864904</c:v>
                </c:pt>
                <c:pt idx="3437">
                  <c:v>-0.92411979722091497</c:v>
                </c:pt>
                <c:pt idx="3438">
                  <c:v>-0.92459923206188266</c:v>
                </c:pt>
                <c:pt idx="3439">
                  <c:v>-0.92507720683445804</c:v>
                </c:pt>
                <c:pt idx="3440">
                  <c:v>-0.92555372078385267</c:v>
                </c:pt>
                <c:pt idx="3441">
                  <c:v>-0.92602877315759036</c:v>
                </c:pt>
                <c:pt idx="3442">
                  <c:v>-0.92650236320549262</c:v>
                </c:pt>
                <c:pt idx="3443">
                  <c:v>-0.92697449017970135</c:v>
                </c:pt>
                <c:pt idx="3444">
                  <c:v>-0.92744515333466104</c:v>
                </c:pt>
                <c:pt idx="3445">
                  <c:v>-0.92791435192712968</c:v>
                </c:pt>
                <c:pt idx="3446">
                  <c:v>-0.92838208521618071</c:v>
                </c:pt>
                <c:pt idx="3447">
                  <c:v>-0.92884835246319886</c:v>
                </c:pt>
                <c:pt idx="3448">
                  <c:v>-0.92931315293188299</c:v>
                </c:pt>
                <c:pt idx="3449">
                  <c:v>-0.92977648588825068</c:v>
                </c:pt>
                <c:pt idx="3450">
                  <c:v>-0.93023835060063698</c:v>
                </c:pt>
                <c:pt idx="3451">
                  <c:v>-0.93069874633969363</c:v>
                </c:pt>
                <c:pt idx="3452">
                  <c:v>-0.93115767237839164</c:v>
                </c:pt>
                <c:pt idx="3453">
                  <c:v>-0.93161512799202462</c:v>
                </c:pt>
                <c:pt idx="3454">
                  <c:v>-0.9320711124582105</c:v>
                </c:pt>
                <c:pt idx="3455">
                  <c:v>-0.9325256250568853</c:v>
                </c:pt>
                <c:pt idx="3456">
                  <c:v>-0.93297866507031002</c:v>
                </c:pt>
                <c:pt idx="3457">
                  <c:v>-0.93343023178307605</c:v>
                </c:pt>
                <c:pt idx="3458">
                  <c:v>-0.93388032448209601</c:v>
                </c:pt>
                <c:pt idx="3459">
                  <c:v>-0.93432894245661102</c:v>
                </c:pt>
                <c:pt idx="3460">
                  <c:v>-0.93477608499819531</c:v>
                </c:pt>
                <c:pt idx="3461">
                  <c:v>-0.93522175140074704</c:v>
                </c:pt>
                <c:pt idx="3462">
                  <c:v>-0.93566594096049804</c:v>
                </c:pt>
                <c:pt idx="3463">
                  <c:v>-0.93610865297601431</c:v>
                </c:pt>
                <c:pt idx="3464">
                  <c:v>-0.93654988674819251</c:v>
                </c:pt>
                <c:pt idx="3465">
                  <c:v>-0.93698964158026299</c:v>
                </c:pt>
                <c:pt idx="3466">
                  <c:v>-0.93742791677779302</c:v>
                </c:pt>
                <c:pt idx="3467">
                  <c:v>-0.93786471164868834</c:v>
                </c:pt>
                <c:pt idx="3468">
                  <c:v>-0.93830002550318836</c:v>
                </c:pt>
                <c:pt idx="3469">
                  <c:v>-0.93873385765387485</c:v>
                </c:pt>
                <c:pt idx="3470">
                  <c:v>-0.9391662074156637</c:v>
                </c:pt>
                <c:pt idx="3471">
                  <c:v>-0.93959707410582005</c:v>
                </c:pt>
                <c:pt idx="3472">
                  <c:v>-0.94002645704394405</c:v>
                </c:pt>
                <c:pt idx="3473">
                  <c:v>-0.94045435555198298</c:v>
                </c:pt>
                <c:pt idx="3474">
                  <c:v>-0.94088076895422468</c:v>
                </c:pt>
                <c:pt idx="3475">
                  <c:v>-0.94130569657730634</c:v>
                </c:pt>
                <c:pt idx="3476">
                  <c:v>-0.94172913775020795</c:v>
                </c:pt>
                <c:pt idx="3477">
                  <c:v>-0.94215109180425871</c:v>
                </c:pt>
                <c:pt idx="3478">
                  <c:v>-0.94257155807313531</c:v>
                </c:pt>
                <c:pt idx="3479">
                  <c:v>-0.94299053589286397</c:v>
                </c:pt>
                <c:pt idx="3480">
                  <c:v>-0.94340802460182205</c:v>
                </c:pt>
                <c:pt idx="3481">
                  <c:v>-0.94382402354073736</c:v>
                </c:pt>
                <c:pt idx="3482">
                  <c:v>-0.94423853205269004</c:v>
                </c:pt>
                <c:pt idx="3483">
                  <c:v>-0.94465154948311636</c:v>
                </c:pt>
                <c:pt idx="3484">
                  <c:v>-0.94506307517980404</c:v>
                </c:pt>
                <c:pt idx="3485">
                  <c:v>-0.94547310849289901</c:v>
                </c:pt>
                <c:pt idx="3486">
                  <c:v>-0.945881648774902</c:v>
                </c:pt>
                <c:pt idx="3487">
                  <c:v>-0.94628869538067195</c:v>
                </c:pt>
                <c:pt idx="3488">
                  <c:v>-0.9466942476674266</c:v>
                </c:pt>
                <c:pt idx="3489">
                  <c:v>-0.94709830499474401</c:v>
                </c:pt>
                <c:pt idx="3490">
                  <c:v>-0.94750086672456202</c:v>
                </c:pt>
                <c:pt idx="3491">
                  <c:v>-0.9479019322211818</c:v>
                </c:pt>
                <c:pt idx="3492">
                  <c:v>-0.94830150085126452</c:v>
                </c:pt>
                <c:pt idx="3493">
                  <c:v>-0.94869957198383936</c:v>
                </c:pt>
                <c:pt idx="3494">
                  <c:v>-0.94909614499029371</c:v>
                </c:pt>
                <c:pt idx="3495">
                  <c:v>-0.94949121924438851</c:v>
                </c:pt>
                <c:pt idx="3496">
                  <c:v>-0.94988479412224569</c:v>
                </c:pt>
                <c:pt idx="3497">
                  <c:v>-0.95027686900235653</c:v>
                </c:pt>
                <c:pt idx="3498">
                  <c:v>-0.9506674432655835</c:v>
                </c:pt>
                <c:pt idx="3499">
                  <c:v>-0.95105651629515331</c:v>
                </c:pt>
                <c:pt idx="3500">
                  <c:v>-0.95144408747666798</c:v>
                </c:pt>
                <c:pt idx="3501">
                  <c:v>-0.95183015619810163</c:v>
                </c:pt>
                <c:pt idx="3502">
                  <c:v>-0.95221472184979472</c:v>
                </c:pt>
                <c:pt idx="3503">
                  <c:v>-0.95259778382447002</c:v>
                </c:pt>
                <c:pt idx="3504">
                  <c:v>-0.95297934151721797</c:v>
                </c:pt>
                <c:pt idx="3505">
                  <c:v>-0.95335939432550831</c:v>
                </c:pt>
                <c:pt idx="3506">
                  <c:v>-0.95373794164918435</c:v>
                </c:pt>
                <c:pt idx="3507">
                  <c:v>-0.9541149828904677</c:v>
                </c:pt>
                <c:pt idx="3508">
                  <c:v>-0.9544905174539613</c:v>
                </c:pt>
                <c:pt idx="3509">
                  <c:v>-0.9548645447466424</c:v>
                </c:pt>
                <c:pt idx="3510">
                  <c:v>-0.95523706417787202</c:v>
                </c:pt>
                <c:pt idx="3511">
                  <c:v>-0.9556080751593915</c:v>
                </c:pt>
                <c:pt idx="3512">
                  <c:v>-0.95597757710532305</c:v>
                </c:pt>
                <c:pt idx="3513">
                  <c:v>-0.9563455694321723</c:v>
                </c:pt>
                <c:pt idx="3514">
                  <c:v>-0.95671205155883032</c:v>
                </c:pt>
                <c:pt idx="3515">
                  <c:v>-0.95707702290657148</c:v>
                </c:pt>
                <c:pt idx="3516">
                  <c:v>-0.95744048289905503</c:v>
                </c:pt>
                <c:pt idx="3517">
                  <c:v>-0.95780243096232898</c:v>
                </c:pt>
                <c:pt idx="3518">
                  <c:v>-0.95816286652482829</c:v>
                </c:pt>
                <c:pt idx="3519">
                  <c:v>-0.95852178901737561</c:v>
                </c:pt>
                <c:pt idx="3520">
                  <c:v>-0.95887919787318365</c:v>
                </c:pt>
                <c:pt idx="3521">
                  <c:v>-0.95923509252785433</c:v>
                </c:pt>
                <c:pt idx="3522">
                  <c:v>-0.95958947241938164</c:v>
                </c:pt>
                <c:pt idx="3523">
                  <c:v>-0.95994233698815135</c:v>
                </c:pt>
                <c:pt idx="3524">
                  <c:v>-0.96029368567694262</c:v>
                </c:pt>
                <c:pt idx="3525">
                  <c:v>-0.96064351793092795</c:v>
                </c:pt>
                <c:pt idx="3526">
                  <c:v>-0.96099183319767467</c:v>
                </c:pt>
                <c:pt idx="3527">
                  <c:v>-0.961338630927143</c:v>
                </c:pt>
                <c:pt idx="3528">
                  <c:v>-0.96168391057169533</c:v>
                </c:pt>
                <c:pt idx="3529">
                  <c:v>-0.96202767158608549</c:v>
                </c:pt>
                <c:pt idx="3530">
                  <c:v>-0.96236991342746903</c:v>
                </c:pt>
                <c:pt idx="3531">
                  <c:v>-0.96271063555540048</c:v>
                </c:pt>
                <c:pt idx="3532">
                  <c:v>-0.96304983743183192</c:v>
                </c:pt>
                <c:pt idx="3533">
                  <c:v>-0.96338751852111504</c:v>
                </c:pt>
                <c:pt idx="3534">
                  <c:v>-0.9637236782900096</c:v>
                </c:pt>
                <c:pt idx="3535">
                  <c:v>-0.96405831620767035</c:v>
                </c:pt>
                <c:pt idx="3536">
                  <c:v>-0.96439143174566</c:v>
                </c:pt>
                <c:pt idx="3537">
                  <c:v>-0.964723024377942</c:v>
                </c:pt>
                <c:pt idx="3538">
                  <c:v>-0.96505309358088864</c:v>
                </c:pt>
                <c:pt idx="3539">
                  <c:v>-0.96538163883327333</c:v>
                </c:pt>
                <c:pt idx="3540">
                  <c:v>-0.96570865961628061</c:v>
                </c:pt>
                <c:pt idx="3541">
                  <c:v>-0.96603415541349735</c:v>
                </c:pt>
                <c:pt idx="3542">
                  <c:v>-0.96635812571092139</c:v>
                </c:pt>
                <c:pt idx="3543">
                  <c:v>-0.96668056999696139</c:v>
                </c:pt>
                <c:pt idx="3544">
                  <c:v>-0.967001487762435</c:v>
                </c:pt>
                <c:pt idx="3545">
                  <c:v>-0.96732087850056536</c:v>
                </c:pt>
                <c:pt idx="3546">
                  <c:v>-0.96763874170699271</c:v>
                </c:pt>
                <c:pt idx="3547">
                  <c:v>-0.96795507687976934</c:v>
                </c:pt>
                <c:pt idx="3548">
                  <c:v>-0.96826988351935495</c:v>
                </c:pt>
                <c:pt idx="3549">
                  <c:v>-0.96858316112863041</c:v>
                </c:pt>
                <c:pt idx="3550">
                  <c:v>-0.96889490921288635</c:v>
                </c:pt>
                <c:pt idx="3551">
                  <c:v>-0.96920512727983033</c:v>
                </c:pt>
                <c:pt idx="3552">
                  <c:v>-0.96951381483958432</c:v>
                </c:pt>
                <c:pt idx="3553">
                  <c:v>-0.96982097140469048</c:v>
                </c:pt>
                <c:pt idx="3554">
                  <c:v>-0.97012659649010535</c:v>
                </c:pt>
                <c:pt idx="3555">
                  <c:v>-0.970430689613206</c:v>
                </c:pt>
                <c:pt idx="3556">
                  <c:v>-0.97073325029378765</c:v>
                </c:pt>
                <c:pt idx="3557">
                  <c:v>-0.97103427805406395</c:v>
                </c:pt>
                <c:pt idx="3558">
                  <c:v>-0.97133377241867436</c:v>
                </c:pt>
                <c:pt idx="3559">
                  <c:v>-0.97163173291467364</c:v>
                </c:pt>
                <c:pt idx="3560">
                  <c:v>-0.97192815907154295</c:v>
                </c:pt>
                <c:pt idx="3561">
                  <c:v>-0.97222305042118451</c:v>
                </c:pt>
                <c:pt idx="3562">
                  <c:v>-0.9725164064979227</c:v>
                </c:pt>
                <c:pt idx="3563">
                  <c:v>-0.97280822683851265</c:v>
                </c:pt>
                <c:pt idx="3564">
                  <c:v>-0.9730985109821263</c:v>
                </c:pt>
                <c:pt idx="3565">
                  <c:v>-0.973387258470367</c:v>
                </c:pt>
                <c:pt idx="3566">
                  <c:v>-0.97367446884726172</c:v>
                </c:pt>
                <c:pt idx="3567">
                  <c:v>-0.9739601416592687</c:v>
                </c:pt>
                <c:pt idx="3568">
                  <c:v>-0.97424427645526934</c:v>
                </c:pt>
                <c:pt idx="3569">
                  <c:v>-0.97452687278657735</c:v>
                </c:pt>
                <c:pt idx="3570">
                  <c:v>-0.97480793020693202</c:v>
                </c:pt>
                <c:pt idx="3571">
                  <c:v>-0.97508744827250904</c:v>
                </c:pt>
                <c:pt idx="3572">
                  <c:v>-0.97536542654190805</c:v>
                </c:pt>
                <c:pt idx="3573">
                  <c:v>-0.97564186457616664</c:v>
                </c:pt>
                <c:pt idx="3574">
                  <c:v>-0.97591676193874666</c:v>
                </c:pt>
                <c:pt idx="3575">
                  <c:v>-0.97619011819555235</c:v>
                </c:pt>
                <c:pt idx="3576">
                  <c:v>-0.97646193291491401</c:v>
                </c:pt>
                <c:pt idx="3577">
                  <c:v>-0.97673220566760099</c:v>
                </c:pt>
                <c:pt idx="3578">
                  <c:v>-0.97700093602681448</c:v>
                </c:pt>
                <c:pt idx="3579">
                  <c:v>-0.97726812356819348</c:v>
                </c:pt>
                <c:pt idx="3580">
                  <c:v>-0.97753376786981072</c:v>
                </c:pt>
                <c:pt idx="3581">
                  <c:v>-0.97779786851217965</c:v>
                </c:pt>
                <c:pt idx="3582">
                  <c:v>-0.97806042507824698</c:v>
                </c:pt>
                <c:pt idx="3583">
                  <c:v>-0.97832143715340381</c:v>
                </c:pt>
                <c:pt idx="3584">
                  <c:v>-0.97858090432547229</c:v>
                </c:pt>
                <c:pt idx="3585">
                  <c:v>-0.97883882618472062</c:v>
                </c:pt>
                <c:pt idx="3586">
                  <c:v>-0.97909520232385383</c:v>
                </c:pt>
                <c:pt idx="3587">
                  <c:v>-0.97935003233802065</c:v>
                </c:pt>
                <c:pt idx="3588">
                  <c:v>-0.97960331582480731</c:v>
                </c:pt>
                <c:pt idx="3589">
                  <c:v>-0.97985505238424664</c:v>
                </c:pt>
                <c:pt idx="3590">
                  <c:v>-0.9801052416188123</c:v>
                </c:pt>
                <c:pt idx="3591">
                  <c:v>-0.98035388313341898</c:v>
                </c:pt>
                <c:pt idx="3592">
                  <c:v>-0.98060097653543132</c:v>
                </c:pt>
                <c:pt idx="3593">
                  <c:v>-0.98084652143465167</c:v>
                </c:pt>
                <c:pt idx="3594">
                  <c:v>-0.98109051744333431</c:v>
                </c:pt>
                <c:pt idx="3595">
                  <c:v>-0.98133296417617266</c:v>
                </c:pt>
                <c:pt idx="3596">
                  <c:v>-0.98157386125031365</c:v>
                </c:pt>
                <c:pt idx="3597">
                  <c:v>-0.98181320828534568</c:v>
                </c:pt>
                <c:pt idx="3598">
                  <c:v>-0.98205100490330899</c:v>
                </c:pt>
                <c:pt idx="3599">
                  <c:v>-0.98228725072868806</c:v>
                </c:pt>
                <c:pt idx="3600">
                  <c:v>-0.98252194538841997</c:v>
                </c:pt>
                <c:pt idx="3601">
                  <c:v>-0.98275508851189031</c:v>
                </c:pt>
                <c:pt idx="3602">
                  <c:v>-0.98298667973093146</c:v>
                </c:pt>
                <c:pt idx="3603">
                  <c:v>-0.98321671867983296</c:v>
                </c:pt>
                <c:pt idx="3604">
                  <c:v>-0.98344520499532861</c:v>
                </c:pt>
                <c:pt idx="3605">
                  <c:v>-0.98367213831660971</c:v>
                </c:pt>
                <c:pt idx="3606">
                  <c:v>-0.98389751828531702</c:v>
                </c:pt>
                <c:pt idx="3607">
                  <c:v>-0.98412134454554501</c:v>
                </c:pt>
                <c:pt idx="3608">
                  <c:v>-0.9843436167438403</c:v>
                </c:pt>
                <c:pt idx="3609">
                  <c:v>-0.98456433452920467</c:v>
                </c:pt>
                <c:pt idx="3610">
                  <c:v>-0.98478349755309635</c:v>
                </c:pt>
                <c:pt idx="3611">
                  <c:v>-0.98500110546942599</c:v>
                </c:pt>
                <c:pt idx="3612">
                  <c:v>-0.98521715793455966</c:v>
                </c:pt>
                <c:pt idx="3613">
                  <c:v>-0.98543165460732396</c:v>
                </c:pt>
                <c:pt idx="3614">
                  <c:v>-0.98564459514899705</c:v>
                </c:pt>
                <c:pt idx="3615">
                  <c:v>-0.98585597922331802</c:v>
                </c:pt>
                <c:pt idx="3616">
                  <c:v>-0.98606580649648234</c:v>
                </c:pt>
                <c:pt idx="3617">
                  <c:v>-0.98627407663714295</c:v>
                </c:pt>
                <c:pt idx="3618">
                  <c:v>-0.98648078931641348</c:v>
                </c:pt>
                <c:pt idx="3619">
                  <c:v>-0.9866859442078677</c:v>
                </c:pt>
                <c:pt idx="3620">
                  <c:v>-0.98688954098753567</c:v>
                </c:pt>
                <c:pt idx="3621">
                  <c:v>-0.98709157933391301</c:v>
                </c:pt>
                <c:pt idx="3622">
                  <c:v>-0.98729205892795047</c:v>
                </c:pt>
                <c:pt idx="3623">
                  <c:v>-0.98749097945306696</c:v>
                </c:pt>
                <c:pt idx="3624">
                  <c:v>-0.98768834059513699</c:v>
                </c:pt>
                <c:pt idx="3625">
                  <c:v>-0.98788414204250197</c:v>
                </c:pt>
                <c:pt idx="3626">
                  <c:v>-0.98807838348596266</c:v>
                </c:pt>
                <c:pt idx="3627">
                  <c:v>-0.98827106461878833</c:v>
                </c:pt>
                <c:pt idx="3628">
                  <c:v>-0.98846218513670614</c:v>
                </c:pt>
                <c:pt idx="3629">
                  <c:v>-0.9886517447379134</c:v>
                </c:pt>
                <c:pt idx="3630">
                  <c:v>-0.98883974312306799</c:v>
                </c:pt>
                <c:pt idx="3631">
                  <c:v>-0.98902617999529441</c:v>
                </c:pt>
                <c:pt idx="3632">
                  <c:v>-0.98921105506018503</c:v>
                </c:pt>
                <c:pt idx="3633">
                  <c:v>-0.98939436802579561</c:v>
                </c:pt>
                <c:pt idx="3634">
                  <c:v>-0.98957611860264938</c:v>
                </c:pt>
                <c:pt idx="3635">
                  <c:v>-0.98975630650374002</c:v>
                </c:pt>
                <c:pt idx="3636">
                  <c:v>-0.98993493144452405</c:v>
                </c:pt>
                <c:pt idx="3637">
                  <c:v>-0.99011199314292853</c:v>
                </c:pt>
                <c:pt idx="3638">
                  <c:v>-0.99028749131934968</c:v>
                </c:pt>
                <c:pt idx="3639">
                  <c:v>-0.99046142569665041</c:v>
                </c:pt>
                <c:pt idx="3640">
                  <c:v>-0.99063379600016599</c:v>
                </c:pt>
                <c:pt idx="3641">
                  <c:v>-0.9908046019576997</c:v>
                </c:pt>
                <c:pt idx="3642">
                  <c:v>-0.99097384329952631</c:v>
                </c:pt>
                <c:pt idx="3643">
                  <c:v>-0.99114151975839004</c:v>
                </c:pt>
                <c:pt idx="3644">
                  <c:v>-0.99130763106950603</c:v>
                </c:pt>
                <c:pt idx="3645">
                  <c:v>-0.99147217697056267</c:v>
                </c:pt>
                <c:pt idx="3646">
                  <c:v>-0.99163515720172002</c:v>
                </c:pt>
                <c:pt idx="3647">
                  <c:v>-0.99179657150560996</c:v>
                </c:pt>
                <c:pt idx="3648">
                  <c:v>-0.99195641962733572</c:v>
                </c:pt>
                <c:pt idx="3649">
                  <c:v>-0.99211470131447699</c:v>
                </c:pt>
                <c:pt idx="3650">
                  <c:v>-0.99227141631708549</c:v>
                </c:pt>
                <c:pt idx="3651">
                  <c:v>-0.9924265643876844</c:v>
                </c:pt>
                <c:pt idx="3652">
                  <c:v>-0.99258014528127747</c:v>
                </c:pt>
                <c:pt idx="3653">
                  <c:v>-0.99273215875533638</c:v>
                </c:pt>
                <c:pt idx="3654">
                  <c:v>-0.99288260456981303</c:v>
                </c:pt>
                <c:pt idx="3655">
                  <c:v>-0.99303148248713202</c:v>
                </c:pt>
                <c:pt idx="3656">
                  <c:v>-0.9931787922721953</c:v>
                </c:pt>
                <c:pt idx="3657">
                  <c:v>-0.99332453369237905</c:v>
                </c:pt>
                <c:pt idx="3658">
                  <c:v>-0.99346870651753971</c:v>
                </c:pt>
                <c:pt idx="3659">
                  <c:v>-0.99361131052000795</c:v>
                </c:pt>
                <c:pt idx="3660">
                  <c:v>-0.99375234547459201</c:v>
                </c:pt>
                <c:pt idx="3661">
                  <c:v>-0.99389181115858083</c:v>
                </c:pt>
                <c:pt idx="3662">
                  <c:v>-0.99402970735173501</c:v>
                </c:pt>
                <c:pt idx="3663">
                  <c:v>-0.99416603383629965</c:v>
                </c:pt>
                <c:pt idx="3664">
                  <c:v>-0.9943007903969977</c:v>
                </c:pt>
                <c:pt idx="3665">
                  <c:v>-0.99443397682102941</c:v>
                </c:pt>
                <c:pt idx="3666">
                  <c:v>-0.994565592898076</c:v>
                </c:pt>
                <c:pt idx="3667">
                  <c:v>-0.99469563842029662</c:v>
                </c:pt>
                <c:pt idx="3668">
                  <c:v>-0.99482411318232999</c:v>
                </c:pt>
                <c:pt idx="3669">
                  <c:v>-0.99495101698129995</c:v>
                </c:pt>
                <c:pt idx="3670">
                  <c:v>-0.99507634961680669</c:v>
                </c:pt>
                <c:pt idx="3671">
                  <c:v>-0.99520011089093241</c:v>
                </c:pt>
                <c:pt idx="3672">
                  <c:v>-0.99532230060824267</c:v>
                </c:pt>
                <c:pt idx="3673">
                  <c:v>-0.99544291857578304</c:v>
                </c:pt>
                <c:pt idx="3674">
                  <c:v>-0.99556196460308</c:v>
                </c:pt>
                <c:pt idx="3675">
                  <c:v>-0.99567943850214435</c:v>
                </c:pt>
                <c:pt idx="3676">
                  <c:v>-0.99579534008746762</c:v>
                </c:pt>
                <c:pt idx="3677">
                  <c:v>-0.99590966917602697</c:v>
                </c:pt>
                <c:pt idx="3678">
                  <c:v>-0.99602242558728071</c:v>
                </c:pt>
                <c:pt idx="3679">
                  <c:v>-0.99613360914317195</c:v>
                </c:pt>
                <c:pt idx="3680">
                  <c:v>-0.99624321966812535</c:v>
                </c:pt>
                <c:pt idx="3681">
                  <c:v>-0.99635125698905103</c:v>
                </c:pt>
                <c:pt idx="3682">
                  <c:v>-0.99645772093534246</c:v>
                </c:pt>
                <c:pt idx="3683">
                  <c:v>-0.99656261133888202</c:v>
                </c:pt>
                <c:pt idx="3684">
                  <c:v>-0.99666592803402898</c:v>
                </c:pt>
                <c:pt idx="3685">
                  <c:v>-0.9967676708576354</c:v>
                </c:pt>
                <c:pt idx="3686">
                  <c:v>-0.99686783964903403</c:v>
                </c:pt>
                <c:pt idx="3687">
                  <c:v>-0.99696643425004472</c:v>
                </c:pt>
                <c:pt idx="3688">
                  <c:v>-0.99706345450497502</c:v>
                </c:pt>
                <c:pt idx="3689">
                  <c:v>-0.99715890026061271</c:v>
                </c:pt>
                <c:pt idx="3690">
                  <c:v>-0.99725277136623947</c:v>
                </c:pt>
                <c:pt idx="3691">
                  <c:v>-0.9973450676736203</c:v>
                </c:pt>
                <c:pt idx="3692">
                  <c:v>-0.99743578903700247</c:v>
                </c:pt>
                <c:pt idx="3693">
                  <c:v>-0.99752493531313002</c:v>
                </c:pt>
                <c:pt idx="3694">
                  <c:v>-0.99761250636122467</c:v>
                </c:pt>
                <c:pt idx="3695">
                  <c:v>-0.99769850204300248</c:v>
                </c:pt>
                <c:pt idx="3696">
                  <c:v>-0.99778292222266141</c:v>
                </c:pt>
                <c:pt idx="3697">
                  <c:v>-0.99786576676689398</c:v>
                </c:pt>
                <c:pt idx="3698">
                  <c:v>-0.99794703554487563</c:v>
                </c:pt>
                <c:pt idx="3699">
                  <c:v>-0.998026728428271</c:v>
                </c:pt>
                <c:pt idx="3700">
                  <c:v>-0.99810484529123566</c:v>
                </c:pt>
                <c:pt idx="3701">
                  <c:v>-0.99818138601041162</c:v>
                </c:pt>
                <c:pt idx="3702">
                  <c:v>-0.99825635046493166</c:v>
                </c:pt>
                <c:pt idx="3703">
                  <c:v>-0.99832973853641604</c:v>
                </c:pt>
                <c:pt idx="3704">
                  <c:v>-0.99840155010897502</c:v>
                </c:pt>
                <c:pt idx="3705">
                  <c:v>-0.99847178506920653</c:v>
                </c:pt>
                <c:pt idx="3706">
                  <c:v>-0.99854044330620362</c:v>
                </c:pt>
                <c:pt idx="3707">
                  <c:v>-0.99860752471154268</c:v>
                </c:pt>
                <c:pt idx="3708">
                  <c:v>-0.99867302917929401</c:v>
                </c:pt>
                <c:pt idx="3709">
                  <c:v>-0.99873695660601702</c:v>
                </c:pt>
                <c:pt idx="3710">
                  <c:v>-0.99879930689076202</c:v>
                </c:pt>
                <c:pt idx="3711">
                  <c:v>-0.99886007993506765</c:v>
                </c:pt>
                <c:pt idx="3712">
                  <c:v>-0.99891927564296767</c:v>
                </c:pt>
                <c:pt idx="3713">
                  <c:v>-0.99897689392098199</c:v>
                </c:pt>
                <c:pt idx="3714">
                  <c:v>-0.99903293467812404</c:v>
                </c:pt>
                <c:pt idx="3715">
                  <c:v>-0.99908739782589762</c:v>
                </c:pt>
                <c:pt idx="3716">
                  <c:v>-0.99914028327829929</c:v>
                </c:pt>
                <c:pt idx="3717">
                  <c:v>-0.99919159095181398</c:v>
                </c:pt>
                <c:pt idx="3718">
                  <c:v>-0.99924132076541972</c:v>
                </c:pt>
                <c:pt idx="3719">
                  <c:v>-0.99928947264058965</c:v>
                </c:pt>
                <c:pt idx="3720">
                  <c:v>-0.99933604650127972</c:v>
                </c:pt>
                <c:pt idx="3721">
                  <c:v>-0.99938104227394897</c:v>
                </c:pt>
                <c:pt idx="3722">
                  <c:v>-0.9994244598875397</c:v>
                </c:pt>
                <c:pt idx="3723">
                  <c:v>-0.99946629927348996</c:v>
                </c:pt>
                <c:pt idx="3724">
                  <c:v>-0.99950656036573038</c:v>
                </c:pt>
                <c:pt idx="3725">
                  <c:v>-0.99954524310068404</c:v>
                </c:pt>
                <c:pt idx="3726">
                  <c:v>-0.99958234741726315</c:v>
                </c:pt>
                <c:pt idx="3727">
                  <c:v>-0.99961787325687834</c:v>
                </c:pt>
                <c:pt idx="3728">
                  <c:v>-0.99965182056342561</c:v>
                </c:pt>
                <c:pt idx="3729">
                  <c:v>-0.99968418928329872</c:v>
                </c:pt>
                <c:pt idx="3730">
                  <c:v>-0.999714979365386</c:v>
                </c:pt>
                <c:pt idx="3731">
                  <c:v>-0.99974419076106169</c:v>
                </c:pt>
                <c:pt idx="3732">
                  <c:v>-0.99977182342419979</c:v>
                </c:pt>
                <c:pt idx="3733">
                  <c:v>-0.99979787731116332</c:v>
                </c:pt>
                <c:pt idx="3734">
                  <c:v>-0.9998223523808093</c:v>
                </c:pt>
                <c:pt idx="3735">
                  <c:v>-0.99984524859448864</c:v>
                </c:pt>
                <c:pt idx="3736">
                  <c:v>-0.99986656591604406</c:v>
                </c:pt>
                <c:pt idx="3737">
                  <c:v>-0.99988630431181569</c:v>
                </c:pt>
                <c:pt idx="3738">
                  <c:v>-0.99990446375063169</c:v>
                </c:pt>
                <c:pt idx="3739">
                  <c:v>-0.99992104420381633</c:v>
                </c:pt>
                <c:pt idx="3740">
                  <c:v>-0.99993604564518501</c:v>
                </c:pt>
                <c:pt idx="3741">
                  <c:v>-0.999949468051051</c:v>
                </c:pt>
                <c:pt idx="3742">
                  <c:v>-0.99996131140021771</c:v>
                </c:pt>
                <c:pt idx="3743">
                  <c:v>-0.99997157567398332</c:v>
                </c:pt>
                <c:pt idx="3744">
                  <c:v>-0.99998026085613667</c:v>
                </c:pt>
                <c:pt idx="3745">
                  <c:v>-0.99998736693296419</c:v>
                </c:pt>
                <c:pt idx="3746">
                  <c:v>-0.99999289389324697</c:v>
                </c:pt>
                <c:pt idx="3747">
                  <c:v>-0.99999684172825365</c:v>
                </c:pt>
                <c:pt idx="3748">
                  <c:v>-0.99999921043175133</c:v>
                </c:pt>
                <c:pt idx="3749">
                  <c:v>-1</c:v>
                </c:pt>
                <c:pt idx="3750">
                  <c:v>-0.99999921043175133</c:v>
                </c:pt>
                <c:pt idx="3751">
                  <c:v>-0.99999684172825365</c:v>
                </c:pt>
                <c:pt idx="3752">
                  <c:v>-0.99999289389324697</c:v>
                </c:pt>
                <c:pt idx="3753">
                  <c:v>-0.99998736693296419</c:v>
                </c:pt>
                <c:pt idx="3754">
                  <c:v>-0.99998026085613667</c:v>
                </c:pt>
                <c:pt idx="3755">
                  <c:v>-0.99997157567398332</c:v>
                </c:pt>
                <c:pt idx="3756">
                  <c:v>-0.99996131140021771</c:v>
                </c:pt>
                <c:pt idx="3757">
                  <c:v>-0.999949468051051</c:v>
                </c:pt>
                <c:pt idx="3758">
                  <c:v>-0.99993604564518501</c:v>
                </c:pt>
                <c:pt idx="3759">
                  <c:v>-0.99992104420381633</c:v>
                </c:pt>
                <c:pt idx="3760">
                  <c:v>-0.99990446375063169</c:v>
                </c:pt>
                <c:pt idx="3761">
                  <c:v>-0.99988630431181569</c:v>
                </c:pt>
                <c:pt idx="3762">
                  <c:v>-0.99986656591604406</c:v>
                </c:pt>
                <c:pt idx="3763">
                  <c:v>-0.99984524859448864</c:v>
                </c:pt>
                <c:pt idx="3764">
                  <c:v>-0.9998223523808093</c:v>
                </c:pt>
                <c:pt idx="3765">
                  <c:v>-0.99979787731116332</c:v>
                </c:pt>
                <c:pt idx="3766">
                  <c:v>-0.99977182342419979</c:v>
                </c:pt>
                <c:pt idx="3767">
                  <c:v>-0.99974419076106169</c:v>
                </c:pt>
                <c:pt idx="3768">
                  <c:v>-0.999714979365386</c:v>
                </c:pt>
                <c:pt idx="3769">
                  <c:v>-0.99968418928329872</c:v>
                </c:pt>
                <c:pt idx="3770">
                  <c:v>-0.99965182056342561</c:v>
                </c:pt>
                <c:pt idx="3771">
                  <c:v>-0.99961787325687834</c:v>
                </c:pt>
                <c:pt idx="3772">
                  <c:v>-0.99958234741726315</c:v>
                </c:pt>
                <c:pt idx="3773">
                  <c:v>-0.99954524310068404</c:v>
                </c:pt>
                <c:pt idx="3774">
                  <c:v>-0.99950656036573038</c:v>
                </c:pt>
                <c:pt idx="3775">
                  <c:v>-0.99946629927348996</c:v>
                </c:pt>
                <c:pt idx="3776">
                  <c:v>-0.9994244598875397</c:v>
                </c:pt>
                <c:pt idx="3777">
                  <c:v>-0.99938104227394897</c:v>
                </c:pt>
                <c:pt idx="3778">
                  <c:v>-0.99933604650127972</c:v>
                </c:pt>
                <c:pt idx="3779">
                  <c:v>-0.99928947264058965</c:v>
                </c:pt>
                <c:pt idx="3780">
                  <c:v>-0.99924132076542072</c:v>
                </c:pt>
                <c:pt idx="3781">
                  <c:v>-0.99919159095181398</c:v>
                </c:pt>
                <c:pt idx="3782">
                  <c:v>-0.99914028327829929</c:v>
                </c:pt>
                <c:pt idx="3783">
                  <c:v>-0.99908739782589762</c:v>
                </c:pt>
                <c:pt idx="3784">
                  <c:v>-0.99903293467812404</c:v>
                </c:pt>
                <c:pt idx="3785">
                  <c:v>-0.99897689392098199</c:v>
                </c:pt>
                <c:pt idx="3786">
                  <c:v>-0.99891927564296767</c:v>
                </c:pt>
                <c:pt idx="3787">
                  <c:v>-0.99886007993506765</c:v>
                </c:pt>
                <c:pt idx="3788">
                  <c:v>-0.99879930689076202</c:v>
                </c:pt>
                <c:pt idx="3789">
                  <c:v>-0.99873695660601702</c:v>
                </c:pt>
                <c:pt idx="3790">
                  <c:v>-0.99867302917929401</c:v>
                </c:pt>
                <c:pt idx="3791">
                  <c:v>-0.99860752471154268</c:v>
                </c:pt>
                <c:pt idx="3792">
                  <c:v>-0.99854044330620362</c:v>
                </c:pt>
                <c:pt idx="3793">
                  <c:v>-0.99847178506920653</c:v>
                </c:pt>
                <c:pt idx="3794">
                  <c:v>-0.99840155010897502</c:v>
                </c:pt>
                <c:pt idx="3795">
                  <c:v>-0.99832973853641604</c:v>
                </c:pt>
                <c:pt idx="3796">
                  <c:v>-0.99825635046493166</c:v>
                </c:pt>
                <c:pt idx="3797">
                  <c:v>-0.99818138601041162</c:v>
                </c:pt>
                <c:pt idx="3798">
                  <c:v>-0.99810484529123566</c:v>
                </c:pt>
                <c:pt idx="3799">
                  <c:v>-0.998026728428271</c:v>
                </c:pt>
                <c:pt idx="3800">
                  <c:v>-0.99794703554487563</c:v>
                </c:pt>
                <c:pt idx="3801">
                  <c:v>-0.99786576676689398</c:v>
                </c:pt>
                <c:pt idx="3802">
                  <c:v>-0.99778292222266141</c:v>
                </c:pt>
                <c:pt idx="3803">
                  <c:v>-0.99769850204300248</c:v>
                </c:pt>
                <c:pt idx="3804">
                  <c:v>-0.99761250636122467</c:v>
                </c:pt>
                <c:pt idx="3805">
                  <c:v>-0.99752493531313002</c:v>
                </c:pt>
                <c:pt idx="3806">
                  <c:v>-0.99743578903700247</c:v>
                </c:pt>
                <c:pt idx="3807">
                  <c:v>-0.9973450676736203</c:v>
                </c:pt>
                <c:pt idx="3808">
                  <c:v>-0.99725277136623947</c:v>
                </c:pt>
                <c:pt idx="3809">
                  <c:v>-0.99715890026061271</c:v>
                </c:pt>
                <c:pt idx="3810">
                  <c:v>-0.99706345450497502</c:v>
                </c:pt>
                <c:pt idx="3811">
                  <c:v>-0.99696643425004472</c:v>
                </c:pt>
                <c:pt idx="3812">
                  <c:v>-0.99686783964903403</c:v>
                </c:pt>
                <c:pt idx="3813">
                  <c:v>-0.9967676708576354</c:v>
                </c:pt>
                <c:pt idx="3814">
                  <c:v>-0.99666592803402898</c:v>
                </c:pt>
                <c:pt idx="3815">
                  <c:v>-0.99656261133888202</c:v>
                </c:pt>
                <c:pt idx="3816">
                  <c:v>-0.99645772093534246</c:v>
                </c:pt>
                <c:pt idx="3817">
                  <c:v>-0.99635125698905103</c:v>
                </c:pt>
                <c:pt idx="3818">
                  <c:v>-0.99624321966812535</c:v>
                </c:pt>
                <c:pt idx="3819">
                  <c:v>-0.99613360914317195</c:v>
                </c:pt>
                <c:pt idx="3820">
                  <c:v>-0.99602242558728071</c:v>
                </c:pt>
                <c:pt idx="3821">
                  <c:v>-0.99590966917602797</c:v>
                </c:pt>
                <c:pt idx="3822">
                  <c:v>-0.99579534008746762</c:v>
                </c:pt>
                <c:pt idx="3823">
                  <c:v>-0.99567943850214435</c:v>
                </c:pt>
                <c:pt idx="3824">
                  <c:v>-0.99556196460308</c:v>
                </c:pt>
                <c:pt idx="3825">
                  <c:v>-0.99544291857578304</c:v>
                </c:pt>
                <c:pt idx="3826">
                  <c:v>-0.99532230060824267</c:v>
                </c:pt>
                <c:pt idx="3827">
                  <c:v>-0.99520011089093241</c:v>
                </c:pt>
                <c:pt idx="3828">
                  <c:v>-0.99507634961680669</c:v>
                </c:pt>
                <c:pt idx="3829">
                  <c:v>-0.99495101698129995</c:v>
                </c:pt>
                <c:pt idx="3830">
                  <c:v>-0.99482411318232999</c:v>
                </c:pt>
                <c:pt idx="3831">
                  <c:v>-0.99469563842029662</c:v>
                </c:pt>
                <c:pt idx="3832">
                  <c:v>-0.994565592898076</c:v>
                </c:pt>
                <c:pt idx="3833">
                  <c:v>-0.99443397682102941</c:v>
                </c:pt>
                <c:pt idx="3834">
                  <c:v>-0.9943007903969977</c:v>
                </c:pt>
                <c:pt idx="3835">
                  <c:v>-0.99416603383629965</c:v>
                </c:pt>
                <c:pt idx="3836">
                  <c:v>-0.99402970735173501</c:v>
                </c:pt>
                <c:pt idx="3837">
                  <c:v>-0.99389181115858083</c:v>
                </c:pt>
                <c:pt idx="3838">
                  <c:v>-0.99375234547459201</c:v>
                </c:pt>
                <c:pt idx="3839">
                  <c:v>-0.99361131052000795</c:v>
                </c:pt>
                <c:pt idx="3840">
                  <c:v>-0.99346870651753971</c:v>
                </c:pt>
                <c:pt idx="3841">
                  <c:v>-0.99332453369237905</c:v>
                </c:pt>
                <c:pt idx="3842">
                  <c:v>-0.9931787922721953</c:v>
                </c:pt>
                <c:pt idx="3843">
                  <c:v>-0.99303148248713202</c:v>
                </c:pt>
                <c:pt idx="3844">
                  <c:v>-0.99288260456981303</c:v>
                </c:pt>
                <c:pt idx="3845">
                  <c:v>-0.99273215875533638</c:v>
                </c:pt>
                <c:pt idx="3846">
                  <c:v>-0.99258014528127747</c:v>
                </c:pt>
                <c:pt idx="3847">
                  <c:v>-0.9924265643876844</c:v>
                </c:pt>
                <c:pt idx="3848">
                  <c:v>-0.99227141631708549</c:v>
                </c:pt>
                <c:pt idx="3849">
                  <c:v>-0.99211470131447699</c:v>
                </c:pt>
                <c:pt idx="3850">
                  <c:v>-0.99195641962733572</c:v>
                </c:pt>
                <c:pt idx="3851">
                  <c:v>-0.99179657150560996</c:v>
                </c:pt>
                <c:pt idx="3852">
                  <c:v>-0.99163515720172002</c:v>
                </c:pt>
                <c:pt idx="3853">
                  <c:v>-0.99147217697056267</c:v>
                </c:pt>
                <c:pt idx="3854">
                  <c:v>-0.99130763106950603</c:v>
                </c:pt>
                <c:pt idx="3855">
                  <c:v>-0.99114151975839004</c:v>
                </c:pt>
                <c:pt idx="3856">
                  <c:v>-0.99097384329952731</c:v>
                </c:pt>
                <c:pt idx="3857">
                  <c:v>-0.9908046019576997</c:v>
                </c:pt>
                <c:pt idx="3858">
                  <c:v>-0.99063379600016599</c:v>
                </c:pt>
                <c:pt idx="3859">
                  <c:v>-0.99046142569665041</c:v>
                </c:pt>
                <c:pt idx="3860">
                  <c:v>-0.99028749131934968</c:v>
                </c:pt>
                <c:pt idx="3861">
                  <c:v>-0.99011199314292853</c:v>
                </c:pt>
                <c:pt idx="3862">
                  <c:v>-0.98993493144452405</c:v>
                </c:pt>
                <c:pt idx="3863">
                  <c:v>-0.98975630650374102</c:v>
                </c:pt>
                <c:pt idx="3864">
                  <c:v>-0.98957611860265038</c:v>
                </c:pt>
                <c:pt idx="3865">
                  <c:v>-0.98939436802579561</c:v>
                </c:pt>
                <c:pt idx="3866">
                  <c:v>-0.98921105506018503</c:v>
                </c:pt>
                <c:pt idx="3867">
                  <c:v>-0.98902617999529441</c:v>
                </c:pt>
                <c:pt idx="3868">
                  <c:v>-0.98883974312306799</c:v>
                </c:pt>
                <c:pt idx="3869">
                  <c:v>-0.9886517447379134</c:v>
                </c:pt>
                <c:pt idx="3870">
                  <c:v>-0.98846218513670614</c:v>
                </c:pt>
                <c:pt idx="3871">
                  <c:v>-0.98827106461878833</c:v>
                </c:pt>
                <c:pt idx="3872">
                  <c:v>-0.98807838348596266</c:v>
                </c:pt>
                <c:pt idx="3873">
                  <c:v>-0.98788414204250197</c:v>
                </c:pt>
                <c:pt idx="3874">
                  <c:v>-0.98768834059513699</c:v>
                </c:pt>
                <c:pt idx="3875">
                  <c:v>-0.98749097945306696</c:v>
                </c:pt>
                <c:pt idx="3876">
                  <c:v>-0.98729205892795147</c:v>
                </c:pt>
                <c:pt idx="3877">
                  <c:v>-0.98709157933391301</c:v>
                </c:pt>
                <c:pt idx="3878">
                  <c:v>-0.98688954098753567</c:v>
                </c:pt>
                <c:pt idx="3879">
                  <c:v>-0.9866859442078677</c:v>
                </c:pt>
                <c:pt idx="3880">
                  <c:v>-0.98648078931641348</c:v>
                </c:pt>
                <c:pt idx="3881">
                  <c:v>-0.98627407663714295</c:v>
                </c:pt>
                <c:pt idx="3882">
                  <c:v>-0.98606580649648234</c:v>
                </c:pt>
                <c:pt idx="3883">
                  <c:v>-0.98585597922331802</c:v>
                </c:pt>
                <c:pt idx="3884">
                  <c:v>-0.98564459514899805</c:v>
                </c:pt>
                <c:pt idx="3885">
                  <c:v>-0.98543165460732396</c:v>
                </c:pt>
                <c:pt idx="3886">
                  <c:v>-0.98521715793456066</c:v>
                </c:pt>
                <c:pt idx="3887">
                  <c:v>-0.98500110546942599</c:v>
                </c:pt>
                <c:pt idx="3888">
                  <c:v>-0.98478349755309635</c:v>
                </c:pt>
                <c:pt idx="3889">
                  <c:v>-0.98456433452920467</c:v>
                </c:pt>
                <c:pt idx="3890">
                  <c:v>-0.9843436167438403</c:v>
                </c:pt>
                <c:pt idx="3891">
                  <c:v>-0.98412134454554501</c:v>
                </c:pt>
                <c:pt idx="3892">
                  <c:v>-0.98389751828531802</c:v>
                </c:pt>
                <c:pt idx="3893">
                  <c:v>-0.98367213831660971</c:v>
                </c:pt>
                <c:pt idx="3894">
                  <c:v>-0.98344520499532861</c:v>
                </c:pt>
                <c:pt idx="3895">
                  <c:v>-0.98321671867983296</c:v>
                </c:pt>
                <c:pt idx="3896">
                  <c:v>-0.98298667973093146</c:v>
                </c:pt>
                <c:pt idx="3897">
                  <c:v>-0.98275508851189031</c:v>
                </c:pt>
                <c:pt idx="3898">
                  <c:v>-0.98252194538841997</c:v>
                </c:pt>
                <c:pt idx="3899">
                  <c:v>-0.98228725072868806</c:v>
                </c:pt>
                <c:pt idx="3900">
                  <c:v>-0.98205100490330899</c:v>
                </c:pt>
                <c:pt idx="3901">
                  <c:v>-0.98181320828534568</c:v>
                </c:pt>
                <c:pt idx="3902">
                  <c:v>-0.98157386125031365</c:v>
                </c:pt>
                <c:pt idx="3903">
                  <c:v>-0.98133296417617266</c:v>
                </c:pt>
                <c:pt idx="3904">
                  <c:v>-0.98109051744333431</c:v>
                </c:pt>
                <c:pt idx="3905">
                  <c:v>-0.98084652143465167</c:v>
                </c:pt>
                <c:pt idx="3906">
                  <c:v>-0.98060097653543132</c:v>
                </c:pt>
                <c:pt idx="3907">
                  <c:v>-0.98035388313341898</c:v>
                </c:pt>
                <c:pt idx="3908">
                  <c:v>-0.9801052416188123</c:v>
                </c:pt>
                <c:pt idx="3909">
                  <c:v>-0.97985505238424664</c:v>
                </c:pt>
                <c:pt idx="3910">
                  <c:v>-0.97960331582480731</c:v>
                </c:pt>
                <c:pt idx="3911">
                  <c:v>-0.97935003233802065</c:v>
                </c:pt>
                <c:pt idx="3912">
                  <c:v>-0.97909520232385383</c:v>
                </c:pt>
                <c:pt idx="3913">
                  <c:v>-0.97883882618472062</c:v>
                </c:pt>
                <c:pt idx="3914">
                  <c:v>-0.97858090432547229</c:v>
                </c:pt>
                <c:pt idx="3915">
                  <c:v>-0.97832143715340381</c:v>
                </c:pt>
                <c:pt idx="3916">
                  <c:v>-0.97806042507824797</c:v>
                </c:pt>
                <c:pt idx="3917">
                  <c:v>-0.97779786851217965</c:v>
                </c:pt>
                <c:pt idx="3918">
                  <c:v>-0.97753376786981072</c:v>
                </c:pt>
                <c:pt idx="3919">
                  <c:v>-0.97726812356819348</c:v>
                </c:pt>
                <c:pt idx="3920">
                  <c:v>-0.97700093602681548</c:v>
                </c:pt>
                <c:pt idx="3921">
                  <c:v>-0.97673220566760099</c:v>
                </c:pt>
                <c:pt idx="3922">
                  <c:v>-0.97646193291491401</c:v>
                </c:pt>
                <c:pt idx="3923">
                  <c:v>-0.97619011819555235</c:v>
                </c:pt>
                <c:pt idx="3924">
                  <c:v>-0.97591676193874666</c:v>
                </c:pt>
                <c:pt idx="3925">
                  <c:v>-0.97564186457616664</c:v>
                </c:pt>
                <c:pt idx="3926">
                  <c:v>-0.97536542654190805</c:v>
                </c:pt>
                <c:pt idx="3927">
                  <c:v>-0.97508744827250904</c:v>
                </c:pt>
                <c:pt idx="3928">
                  <c:v>-0.97480793020693302</c:v>
                </c:pt>
                <c:pt idx="3929">
                  <c:v>-0.97452687278657735</c:v>
                </c:pt>
                <c:pt idx="3930">
                  <c:v>-0.97424427645527067</c:v>
                </c:pt>
                <c:pt idx="3931">
                  <c:v>-0.9739601416592687</c:v>
                </c:pt>
                <c:pt idx="3932">
                  <c:v>-0.97367446884726172</c:v>
                </c:pt>
                <c:pt idx="3933">
                  <c:v>-0.973387258470367</c:v>
                </c:pt>
                <c:pt idx="3934">
                  <c:v>-0.9730985109821263</c:v>
                </c:pt>
                <c:pt idx="3935">
                  <c:v>-0.97280822683851265</c:v>
                </c:pt>
                <c:pt idx="3936">
                  <c:v>-0.9725164064979227</c:v>
                </c:pt>
                <c:pt idx="3937">
                  <c:v>-0.97222305042118451</c:v>
                </c:pt>
                <c:pt idx="3938">
                  <c:v>-0.97192815907154295</c:v>
                </c:pt>
                <c:pt idx="3939">
                  <c:v>-0.97163173291467464</c:v>
                </c:pt>
                <c:pt idx="3940">
                  <c:v>-0.97133377241867436</c:v>
                </c:pt>
                <c:pt idx="3941">
                  <c:v>-0.97103427805406395</c:v>
                </c:pt>
                <c:pt idx="3942">
                  <c:v>-0.97073325029378765</c:v>
                </c:pt>
                <c:pt idx="3943">
                  <c:v>-0.970430689613206</c:v>
                </c:pt>
                <c:pt idx="3944">
                  <c:v>-0.97012659649010535</c:v>
                </c:pt>
                <c:pt idx="3945">
                  <c:v>-0.96982097140469048</c:v>
                </c:pt>
                <c:pt idx="3946">
                  <c:v>-0.96951381483958532</c:v>
                </c:pt>
                <c:pt idx="3947">
                  <c:v>-0.96920512727983033</c:v>
                </c:pt>
                <c:pt idx="3948">
                  <c:v>-0.96889490921288735</c:v>
                </c:pt>
                <c:pt idx="3949">
                  <c:v>-0.96858316112863041</c:v>
                </c:pt>
                <c:pt idx="3950">
                  <c:v>-0.96826988351935595</c:v>
                </c:pt>
                <c:pt idx="3951">
                  <c:v>-0.96795507687976934</c:v>
                </c:pt>
                <c:pt idx="3952">
                  <c:v>-0.96763874170699271</c:v>
                </c:pt>
                <c:pt idx="3953">
                  <c:v>-0.96732087850056536</c:v>
                </c:pt>
                <c:pt idx="3954">
                  <c:v>-0.967001487762435</c:v>
                </c:pt>
                <c:pt idx="3955">
                  <c:v>-0.96668056999696239</c:v>
                </c:pt>
                <c:pt idx="3956">
                  <c:v>-0.96635812571092139</c:v>
                </c:pt>
                <c:pt idx="3957">
                  <c:v>-0.96603415541349735</c:v>
                </c:pt>
                <c:pt idx="3958">
                  <c:v>-0.96570865961628061</c:v>
                </c:pt>
                <c:pt idx="3959">
                  <c:v>-0.96538163883327432</c:v>
                </c:pt>
                <c:pt idx="3960">
                  <c:v>-0.96505309358088964</c:v>
                </c:pt>
                <c:pt idx="3961">
                  <c:v>-0.964723024377942</c:v>
                </c:pt>
                <c:pt idx="3962">
                  <c:v>-0.96439143174566</c:v>
                </c:pt>
                <c:pt idx="3963">
                  <c:v>-0.96405831620767035</c:v>
                </c:pt>
                <c:pt idx="3964">
                  <c:v>-0.9637236782900096</c:v>
                </c:pt>
                <c:pt idx="3965">
                  <c:v>-0.96338751852111504</c:v>
                </c:pt>
                <c:pt idx="3966">
                  <c:v>-0.96304983743183192</c:v>
                </c:pt>
                <c:pt idx="3967">
                  <c:v>-0.96271063555540048</c:v>
                </c:pt>
                <c:pt idx="3968">
                  <c:v>-0.96236991342746903</c:v>
                </c:pt>
                <c:pt idx="3969">
                  <c:v>-0.96202767158608649</c:v>
                </c:pt>
                <c:pt idx="3970">
                  <c:v>-0.96168391057169533</c:v>
                </c:pt>
                <c:pt idx="3971">
                  <c:v>-0.961338630927143</c:v>
                </c:pt>
                <c:pt idx="3972">
                  <c:v>-0.96099183319767467</c:v>
                </c:pt>
                <c:pt idx="3973">
                  <c:v>-0.96064351793092795</c:v>
                </c:pt>
                <c:pt idx="3974">
                  <c:v>-0.96029368567694262</c:v>
                </c:pt>
                <c:pt idx="3975">
                  <c:v>-0.95994233698815135</c:v>
                </c:pt>
                <c:pt idx="3976">
                  <c:v>-0.95958947241938164</c:v>
                </c:pt>
                <c:pt idx="3977">
                  <c:v>-0.95923509252785433</c:v>
                </c:pt>
                <c:pt idx="3978">
                  <c:v>-0.95887919787318365</c:v>
                </c:pt>
                <c:pt idx="3979">
                  <c:v>-0.95852178901737561</c:v>
                </c:pt>
                <c:pt idx="3980">
                  <c:v>-0.95816286652482829</c:v>
                </c:pt>
                <c:pt idx="3981">
                  <c:v>-0.95780243096232898</c:v>
                </c:pt>
                <c:pt idx="3982">
                  <c:v>-0.95744048289905503</c:v>
                </c:pt>
                <c:pt idx="3983">
                  <c:v>-0.95707702290657148</c:v>
                </c:pt>
                <c:pt idx="3984">
                  <c:v>-0.95671205155883032</c:v>
                </c:pt>
                <c:pt idx="3985">
                  <c:v>-0.9563455694321723</c:v>
                </c:pt>
                <c:pt idx="3986">
                  <c:v>-0.95597757710532305</c:v>
                </c:pt>
                <c:pt idx="3987">
                  <c:v>-0.9556080751593915</c:v>
                </c:pt>
                <c:pt idx="3988">
                  <c:v>-0.95523706417787202</c:v>
                </c:pt>
                <c:pt idx="3989">
                  <c:v>-0.9548645447466424</c:v>
                </c:pt>
                <c:pt idx="3990">
                  <c:v>-0.9544905174539613</c:v>
                </c:pt>
                <c:pt idx="3991">
                  <c:v>-0.9541149828904677</c:v>
                </c:pt>
                <c:pt idx="3992">
                  <c:v>-0.95373794164918435</c:v>
                </c:pt>
                <c:pt idx="3993">
                  <c:v>-0.95335939432550831</c:v>
                </c:pt>
                <c:pt idx="3994">
                  <c:v>-0.95297934151721797</c:v>
                </c:pt>
                <c:pt idx="3995">
                  <c:v>-0.95259778382447002</c:v>
                </c:pt>
                <c:pt idx="3996">
                  <c:v>-0.95221472184979472</c:v>
                </c:pt>
                <c:pt idx="3997">
                  <c:v>-0.95183015619810163</c:v>
                </c:pt>
                <c:pt idx="3998">
                  <c:v>-0.95144408747666898</c:v>
                </c:pt>
                <c:pt idx="3999">
                  <c:v>-0.95105651629515331</c:v>
                </c:pt>
                <c:pt idx="4000">
                  <c:v>-0.9506674432655835</c:v>
                </c:pt>
                <c:pt idx="4001">
                  <c:v>-0.95027686900235653</c:v>
                </c:pt>
                <c:pt idx="4002">
                  <c:v>-0.94988479412224569</c:v>
                </c:pt>
                <c:pt idx="4003">
                  <c:v>-0.94949121924438951</c:v>
                </c:pt>
                <c:pt idx="4004">
                  <c:v>-0.94909614499029371</c:v>
                </c:pt>
                <c:pt idx="4005">
                  <c:v>-0.94869957198383936</c:v>
                </c:pt>
                <c:pt idx="4006">
                  <c:v>-0.94830150085126452</c:v>
                </c:pt>
                <c:pt idx="4007">
                  <c:v>-0.9479019322211828</c:v>
                </c:pt>
                <c:pt idx="4008">
                  <c:v>-0.94750086672456202</c:v>
                </c:pt>
                <c:pt idx="4009">
                  <c:v>-0.94709830499474401</c:v>
                </c:pt>
                <c:pt idx="4010">
                  <c:v>-0.9466942476674266</c:v>
                </c:pt>
                <c:pt idx="4011">
                  <c:v>-0.94628869538067195</c:v>
                </c:pt>
                <c:pt idx="4012">
                  <c:v>-0.945881648774902</c:v>
                </c:pt>
                <c:pt idx="4013">
                  <c:v>-0.94547310849289901</c:v>
                </c:pt>
                <c:pt idx="4014">
                  <c:v>-0.94506307517980503</c:v>
                </c:pt>
                <c:pt idx="4015">
                  <c:v>-0.94465154948311636</c:v>
                </c:pt>
                <c:pt idx="4016">
                  <c:v>-0.94423853205269004</c:v>
                </c:pt>
                <c:pt idx="4017">
                  <c:v>-0.94382402354073736</c:v>
                </c:pt>
                <c:pt idx="4018">
                  <c:v>-0.94340802460182205</c:v>
                </c:pt>
                <c:pt idx="4019">
                  <c:v>-0.94299053589286397</c:v>
                </c:pt>
                <c:pt idx="4020">
                  <c:v>-0.94257155807313631</c:v>
                </c:pt>
                <c:pt idx="4021">
                  <c:v>-0.94215109180425871</c:v>
                </c:pt>
                <c:pt idx="4022">
                  <c:v>-0.94172913775020795</c:v>
                </c:pt>
                <c:pt idx="4023">
                  <c:v>-0.94130569657730734</c:v>
                </c:pt>
                <c:pt idx="4024">
                  <c:v>-0.94088076895422468</c:v>
                </c:pt>
                <c:pt idx="4025">
                  <c:v>-0.94045435555198298</c:v>
                </c:pt>
                <c:pt idx="4026">
                  <c:v>-0.94002645704394405</c:v>
                </c:pt>
                <c:pt idx="4027">
                  <c:v>-0.93959707410582005</c:v>
                </c:pt>
                <c:pt idx="4028">
                  <c:v>-0.9391662074156637</c:v>
                </c:pt>
                <c:pt idx="4029">
                  <c:v>-0.93873385765387485</c:v>
                </c:pt>
                <c:pt idx="4030">
                  <c:v>-0.93830002550318936</c:v>
                </c:pt>
                <c:pt idx="4031">
                  <c:v>-0.93786471164868834</c:v>
                </c:pt>
                <c:pt idx="4032">
                  <c:v>-0.93742791677779302</c:v>
                </c:pt>
                <c:pt idx="4033">
                  <c:v>-0.93698964158026299</c:v>
                </c:pt>
                <c:pt idx="4034">
                  <c:v>-0.93654988674819251</c:v>
                </c:pt>
                <c:pt idx="4035">
                  <c:v>-0.93610865297601431</c:v>
                </c:pt>
                <c:pt idx="4036">
                  <c:v>-0.93566594096049904</c:v>
                </c:pt>
                <c:pt idx="4037">
                  <c:v>-0.93522175140074704</c:v>
                </c:pt>
                <c:pt idx="4038">
                  <c:v>-0.93477608499819531</c:v>
                </c:pt>
                <c:pt idx="4039">
                  <c:v>-0.93432894245661202</c:v>
                </c:pt>
                <c:pt idx="4040">
                  <c:v>-0.93388032448209601</c:v>
                </c:pt>
                <c:pt idx="4041">
                  <c:v>-0.93343023178307605</c:v>
                </c:pt>
                <c:pt idx="4042">
                  <c:v>-0.93297866507031002</c:v>
                </c:pt>
                <c:pt idx="4043">
                  <c:v>-0.9325256250568853</c:v>
                </c:pt>
                <c:pt idx="4044">
                  <c:v>-0.9320711124582115</c:v>
                </c:pt>
                <c:pt idx="4045">
                  <c:v>-0.93161512799202562</c:v>
                </c:pt>
                <c:pt idx="4046">
                  <c:v>-0.93115767237839164</c:v>
                </c:pt>
                <c:pt idx="4047">
                  <c:v>-0.93069874633969363</c:v>
                </c:pt>
                <c:pt idx="4048">
                  <c:v>-0.93023835060063698</c:v>
                </c:pt>
                <c:pt idx="4049">
                  <c:v>-0.92977648588825068</c:v>
                </c:pt>
                <c:pt idx="4050">
                  <c:v>-0.92931315293188299</c:v>
                </c:pt>
                <c:pt idx="4051">
                  <c:v>-0.92884835246319886</c:v>
                </c:pt>
                <c:pt idx="4052">
                  <c:v>-0.92838208521618071</c:v>
                </c:pt>
                <c:pt idx="4053">
                  <c:v>-0.92791435192712968</c:v>
                </c:pt>
                <c:pt idx="4054">
                  <c:v>-0.92744515333466104</c:v>
                </c:pt>
                <c:pt idx="4055">
                  <c:v>-0.92697449017970235</c:v>
                </c:pt>
                <c:pt idx="4056">
                  <c:v>-0.92650236320549362</c:v>
                </c:pt>
                <c:pt idx="4057">
                  <c:v>-0.92602877315759036</c:v>
                </c:pt>
                <c:pt idx="4058">
                  <c:v>-0.92555372078385367</c:v>
                </c:pt>
                <c:pt idx="4059">
                  <c:v>-0.92507720683445804</c:v>
                </c:pt>
                <c:pt idx="4060">
                  <c:v>-0.92459923206188266</c:v>
                </c:pt>
                <c:pt idx="4061">
                  <c:v>-0.92411979722091497</c:v>
                </c:pt>
                <c:pt idx="4062">
                  <c:v>-0.92363890306865004</c:v>
                </c:pt>
                <c:pt idx="4063">
                  <c:v>-0.9231565503644823</c:v>
                </c:pt>
                <c:pt idx="4064">
                  <c:v>-0.922672739870114</c:v>
                </c:pt>
                <c:pt idx="4065">
                  <c:v>-0.92218747234954934</c:v>
                </c:pt>
                <c:pt idx="4066">
                  <c:v>-0.92170074856908935</c:v>
                </c:pt>
                <c:pt idx="4067">
                  <c:v>-0.92121256929733819</c:v>
                </c:pt>
                <c:pt idx="4068">
                  <c:v>-0.9207229353052</c:v>
                </c:pt>
                <c:pt idx="4069">
                  <c:v>-0.9202318473658706</c:v>
                </c:pt>
                <c:pt idx="4070">
                  <c:v>-0.91973930625484535</c:v>
                </c:pt>
                <c:pt idx="4071">
                  <c:v>-0.91924531274991494</c:v>
                </c:pt>
                <c:pt idx="4072">
                  <c:v>-0.91874986763116251</c:v>
                </c:pt>
                <c:pt idx="4073">
                  <c:v>-0.91825297168096065</c:v>
                </c:pt>
                <c:pt idx="4074">
                  <c:v>-0.91775462568398136</c:v>
                </c:pt>
                <c:pt idx="4075">
                  <c:v>-0.91725483042717648</c:v>
                </c:pt>
                <c:pt idx="4076">
                  <c:v>-0.91675358669979234</c:v>
                </c:pt>
                <c:pt idx="4077">
                  <c:v>-0.91625089529336101</c:v>
                </c:pt>
                <c:pt idx="4078">
                  <c:v>-0.91574675700170205</c:v>
                </c:pt>
                <c:pt idx="4079">
                  <c:v>-0.91524117262091731</c:v>
                </c:pt>
                <c:pt idx="4080">
                  <c:v>-0.91473414294939404</c:v>
                </c:pt>
                <c:pt idx="4081">
                  <c:v>-0.91422566878780098</c:v>
                </c:pt>
                <c:pt idx="4082">
                  <c:v>-0.9137157509390883</c:v>
                </c:pt>
                <c:pt idx="4083">
                  <c:v>-0.91320439020848632</c:v>
                </c:pt>
                <c:pt idx="4084">
                  <c:v>-0.91269158740350365</c:v>
                </c:pt>
                <c:pt idx="4085">
                  <c:v>-0.91217734333392397</c:v>
                </c:pt>
                <c:pt idx="4086">
                  <c:v>-0.91166165881181005</c:v>
                </c:pt>
                <c:pt idx="4087">
                  <c:v>-0.91114453465150036</c:v>
                </c:pt>
                <c:pt idx="4088">
                  <c:v>-0.91062597166960135</c:v>
                </c:pt>
                <c:pt idx="4089">
                  <c:v>-0.91010597068499532</c:v>
                </c:pt>
                <c:pt idx="4090">
                  <c:v>-0.90958453251883631</c:v>
                </c:pt>
                <c:pt idx="4091">
                  <c:v>-0.9090616579945453</c:v>
                </c:pt>
                <c:pt idx="4092">
                  <c:v>-0.90853734793781138</c:v>
                </c:pt>
                <c:pt idx="4093">
                  <c:v>-0.90801160317659535</c:v>
                </c:pt>
                <c:pt idx="4094">
                  <c:v>-0.907484424541117</c:v>
                </c:pt>
                <c:pt idx="4095">
                  <c:v>-0.90695581286386351</c:v>
                </c:pt>
                <c:pt idx="4096">
                  <c:v>-0.90642576897958504</c:v>
                </c:pt>
                <c:pt idx="4097">
                  <c:v>-0.90589429372529395</c:v>
                </c:pt>
                <c:pt idx="4098">
                  <c:v>-0.90536138794026133</c:v>
                </c:pt>
                <c:pt idx="4099">
                  <c:v>-0.90482705246601935</c:v>
                </c:pt>
                <c:pt idx="4100">
                  <c:v>-0.90429128814635562</c:v>
                </c:pt>
                <c:pt idx="4101">
                  <c:v>-0.9037540958273147</c:v>
                </c:pt>
                <c:pt idx="4102">
                  <c:v>-0.90321547635719834</c:v>
                </c:pt>
                <c:pt idx="4103">
                  <c:v>-0.90267543058655964</c:v>
                </c:pt>
                <c:pt idx="4104">
                  <c:v>-0.90213395936820262</c:v>
                </c:pt>
                <c:pt idx="4105">
                  <c:v>-0.90159106355718632</c:v>
                </c:pt>
                <c:pt idx="4106">
                  <c:v>-0.90104674401081697</c:v>
                </c:pt>
                <c:pt idx="4107">
                  <c:v>-0.90050100158864899</c:v>
                </c:pt>
                <c:pt idx="4108">
                  <c:v>-0.89995383715248434</c:v>
                </c:pt>
                <c:pt idx="4109">
                  <c:v>-0.8994052515663713</c:v>
                </c:pt>
                <c:pt idx="4110">
                  <c:v>-0.89885524569659936</c:v>
                </c:pt>
                <c:pt idx="4111">
                  <c:v>-0.89830382041170398</c:v>
                </c:pt>
                <c:pt idx="4112">
                  <c:v>-0.89775097658246095</c:v>
                </c:pt>
                <c:pt idx="4113">
                  <c:v>-0.89719671508188703</c:v>
                </c:pt>
                <c:pt idx="4114">
                  <c:v>-0.89664103678523632</c:v>
                </c:pt>
                <c:pt idx="4115">
                  <c:v>-0.89608394256999802</c:v>
                </c:pt>
                <c:pt idx="4116">
                  <c:v>-0.89552543331590395</c:v>
                </c:pt>
                <c:pt idx="4117">
                  <c:v>-0.89496550990491452</c:v>
                </c:pt>
                <c:pt idx="4118">
                  <c:v>-0.89440417322122467</c:v>
                </c:pt>
                <c:pt idx="4119">
                  <c:v>-0.893841424151263</c:v>
                </c:pt>
                <c:pt idx="4120">
                  <c:v>-0.89327726358368731</c:v>
                </c:pt>
                <c:pt idx="4121">
                  <c:v>-0.89271169240938264</c:v>
                </c:pt>
                <c:pt idx="4122">
                  <c:v>-0.89214471152146302</c:v>
                </c:pt>
                <c:pt idx="4123">
                  <c:v>-0.89157632181526925</c:v>
                </c:pt>
                <c:pt idx="4124">
                  <c:v>-0.89100652418836768</c:v>
                </c:pt>
                <c:pt idx="4125">
                  <c:v>-0.890435319540544</c:v>
                </c:pt>
                <c:pt idx="4126">
                  <c:v>-0.88986270877381068</c:v>
                </c:pt>
                <c:pt idx="4127">
                  <c:v>-0.88928869279239697</c:v>
                </c:pt>
                <c:pt idx="4128">
                  <c:v>-0.88871327250275201</c:v>
                </c:pt>
                <c:pt idx="4129">
                  <c:v>-0.8881364488135437</c:v>
                </c:pt>
                <c:pt idx="4130">
                  <c:v>-0.88755822263565598</c:v>
                </c:pt>
                <c:pt idx="4131">
                  <c:v>-0.886978594882186</c:v>
                </c:pt>
                <c:pt idx="4132">
                  <c:v>-0.88639756646844503</c:v>
                </c:pt>
                <c:pt idx="4133">
                  <c:v>-0.88581513831195668</c:v>
                </c:pt>
                <c:pt idx="4134">
                  <c:v>-0.8852313113324547</c:v>
                </c:pt>
                <c:pt idx="4135">
                  <c:v>-0.88464608645188136</c:v>
                </c:pt>
                <c:pt idx="4136">
                  <c:v>-0.88405946459438634</c:v>
                </c:pt>
                <c:pt idx="4137">
                  <c:v>-0.88347144668632505</c:v>
                </c:pt>
                <c:pt idx="4138">
                  <c:v>-0.88288203365625961</c:v>
                </c:pt>
                <c:pt idx="4139">
                  <c:v>-0.88229122643495295</c:v>
                </c:pt>
                <c:pt idx="4140">
                  <c:v>-0.88169902595536997</c:v>
                </c:pt>
                <c:pt idx="4141">
                  <c:v>-0.88110543315267631</c:v>
                </c:pt>
                <c:pt idx="4142">
                  <c:v>-0.88051044896423547</c:v>
                </c:pt>
                <c:pt idx="4143">
                  <c:v>-0.87991407432961033</c:v>
                </c:pt>
                <c:pt idx="4144">
                  <c:v>-0.87931631019055601</c:v>
                </c:pt>
                <c:pt idx="4145">
                  <c:v>-0.8787171574910253</c:v>
                </c:pt>
                <c:pt idx="4146">
                  <c:v>-0.87811661717716005</c:v>
                </c:pt>
                <c:pt idx="4147">
                  <c:v>-0.877514690197296</c:v>
                </c:pt>
                <c:pt idx="4148">
                  <c:v>-0.87691137750196002</c:v>
                </c:pt>
                <c:pt idx="4149">
                  <c:v>-0.87630668004386303</c:v>
                </c:pt>
                <c:pt idx="4150">
                  <c:v>-0.87570059877790596</c:v>
                </c:pt>
                <c:pt idx="4151">
                  <c:v>-0.87509313466117367</c:v>
                </c:pt>
                <c:pt idx="4152">
                  <c:v>-0.87448428865293371</c:v>
                </c:pt>
                <c:pt idx="4153">
                  <c:v>-0.87387406171463899</c:v>
                </c:pt>
                <c:pt idx="4154">
                  <c:v>-0.87326245480991971</c:v>
                </c:pt>
                <c:pt idx="4155">
                  <c:v>-0.87264946890458783</c:v>
                </c:pt>
                <c:pt idx="4156">
                  <c:v>-0.87203510496662962</c:v>
                </c:pt>
                <c:pt idx="4157">
                  <c:v>-0.87141936396621167</c:v>
                </c:pt>
                <c:pt idx="4158">
                  <c:v>-0.87080224687567431</c:v>
                </c:pt>
                <c:pt idx="4159">
                  <c:v>-0.87018375466952536</c:v>
                </c:pt>
                <c:pt idx="4160">
                  <c:v>-0.86956388832445197</c:v>
                </c:pt>
                <c:pt idx="4161">
                  <c:v>-0.86894264881930605</c:v>
                </c:pt>
                <c:pt idx="4162">
                  <c:v>-0.86832003713511063</c:v>
                </c:pt>
                <c:pt idx="4163">
                  <c:v>-0.86769605425505336</c:v>
                </c:pt>
                <c:pt idx="4164">
                  <c:v>-0.86707070116449037</c:v>
                </c:pt>
                <c:pt idx="4165">
                  <c:v>-0.86644397885093671</c:v>
                </c:pt>
                <c:pt idx="4166">
                  <c:v>-0.86581588830407563</c:v>
                </c:pt>
                <c:pt idx="4167">
                  <c:v>-0.86518643051574395</c:v>
                </c:pt>
                <c:pt idx="4168">
                  <c:v>-0.86455560647994534</c:v>
                </c:pt>
                <c:pt idx="4169">
                  <c:v>-0.86392341719283561</c:v>
                </c:pt>
                <c:pt idx="4170">
                  <c:v>-0.86328986365272631</c:v>
                </c:pt>
                <c:pt idx="4171">
                  <c:v>-0.86265494686008748</c:v>
                </c:pt>
                <c:pt idx="4172">
                  <c:v>-0.862018667817538</c:v>
                </c:pt>
                <c:pt idx="4173">
                  <c:v>-0.86138102752984935</c:v>
                </c:pt>
                <c:pt idx="4174">
                  <c:v>-0.86074202700394331</c:v>
                </c:pt>
                <c:pt idx="4175">
                  <c:v>-0.86010166724888892</c:v>
                </c:pt>
                <c:pt idx="4176">
                  <c:v>-0.85945994927590008</c:v>
                </c:pt>
                <c:pt idx="4177">
                  <c:v>-0.85881687409833929</c:v>
                </c:pt>
                <c:pt idx="4178">
                  <c:v>-0.85817244273170801</c:v>
                </c:pt>
                <c:pt idx="4179">
                  <c:v>-0.85752665619365231</c:v>
                </c:pt>
                <c:pt idx="4180">
                  <c:v>-0.85687951550395736</c:v>
                </c:pt>
                <c:pt idx="4181">
                  <c:v>-0.85623102168454635</c:v>
                </c:pt>
                <c:pt idx="4182">
                  <c:v>-0.85558117575948001</c:v>
                </c:pt>
                <c:pt idx="4183">
                  <c:v>-0.85492997875495302</c:v>
                </c:pt>
                <c:pt idx="4184">
                  <c:v>-0.85427743169929549</c:v>
                </c:pt>
                <c:pt idx="4185">
                  <c:v>-0.853623535622966</c:v>
                </c:pt>
                <c:pt idx="4186">
                  <c:v>-0.85296829155855836</c:v>
                </c:pt>
                <c:pt idx="4187">
                  <c:v>-0.85231170054079231</c:v>
                </c:pt>
                <c:pt idx="4188">
                  <c:v>-0.85165376360651235</c:v>
                </c:pt>
                <c:pt idx="4189">
                  <c:v>-0.85099448179469095</c:v>
                </c:pt>
                <c:pt idx="4190">
                  <c:v>-0.85033385614642731</c:v>
                </c:pt>
                <c:pt idx="4191">
                  <c:v>-0.84967188770493629</c:v>
                </c:pt>
                <c:pt idx="4192">
                  <c:v>-0.84900857751555736</c:v>
                </c:pt>
                <c:pt idx="4193">
                  <c:v>-0.84834392662574831</c:v>
                </c:pt>
                <c:pt idx="4194">
                  <c:v>-0.84767793608508379</c:v>
                </c:pt>
                <c:pt idx="4195">
                  <c:v>-0.84701060694525199</c:v>
                </c:pt>
                <c:pt idx="4196">
                  <c:v>-0.84634194026005805</c:v>
                </c:pt>
                <c:pt idx="4197">
                  <c:v>-0.84567193708541966</c:v>
                </c:pt>
                <c:pt idx="4198">
                  <c:v>-0.84500059847935904</c:v>
                </c:pt>
                <c:pt idx="4199">
                  <c:v>-0.84432792550201496</c:v>
                </c:pt>
                <c:pt idx="4200">
                  <c:v>-0.84365391921562904</c:v>
                </c:pt>
                <c:pt idx="4201">
                  <c:v>-0.84297858068454834</c:v>
                </c:pt>
                <c:pt idx="4202">
                  <c:v>-0.842301910975225</c:v>
                </c:pt>
                <c:pt idx="4203">
                  <c:v>-0.84162391115621404</c:v>
                </c:pt>
                <c:pt idx="4204">
                  <c:v>-0.84094458229816949</c:v>
                </c:pt>
                <c:pt idx="4205">
                  <c:v>-0.84026392547384199</c:v>
                </c:pt>
                <c:pt idx="4206">
                  <c:v>-0.83958194175808398</c:v>
                </c:pt>
                <c:pt idx="4207">
                  <c:v>-0.83889863222783967</c:v>
                </c:pt>
                <c:pt idx="4208">
                  <c:v>-0.83821399796214768</c:v>
                </c:pt>
                <c:pt idx="4209">
                  <c:v>-0.83752804004214199</c:v>
                </c:pt>
                <c:pt idx="4210">
                  <c:v>-0.83684075955104031</c:v>
                </c:pt>
                <c:pt idx="4211">
                  <c:v>-0.83615215757415295</c:v>
                </c:pt>
                <c:pt idx="4212">
                  <c:v>-0.8354622351988783</c:v>
                </c:pt>
                <c:pt idx="4213">
                  <c:v>-0.83477099351469564</c:v>
                </c:pt>
                <c:pt idx="4214">
                  <c:v>-0.83407843361317202</c:v>
                </c:pt>
                <c:pt idx="4215">
                  <c:v>-0.83338455658795096</c:v>
                </c:pt>
                <c:pt idx="4216">
                  <c:v>-0.8326893635347633</c:v>
                </c:pt>
                <c:pt idx="4217">
                  <c:v>-0.83199285555141034</c:v>
                </c:pt>
                <c:pt idx="4218">
                  <c:v>-0.83129503373777536</c:v>
                </c:pt>
                <c:pt idx="4219">
                  <c:v>-0.83059589919581234</c:v>
                </c:pt>
                <c:pt idx="4220">
                  <c:v>-0.82989545302955281</c:v>
                </c:pt>
                <c:pt idx="4221">
                  <c:v>-0.82919369634509366</c:v>
                </c:pt>
                <c:pt idx="4222">
                  <c:v>-0.82849063025060632</c:v>
                </c:pt>
                <c:pt idx="4223">
                  <c:v>-0.8277862558563277</c:v>
                </c:pt>
                <c:pt idx="4224">
                  <c:v>-0.82708057427456105</c:v>
                </c:pt>
                <c:pt idx="4225">
                  <c:v>-0.8263735866196753</c:v>
                </c:pt>
                <c:pt idx="4226">
                  <c:v>-0.82566529400809963</c:v>
                </c:pt>
                <c:pt idx="4227">
                  <c:v>-0.82495569755832265</c:v>
                </c:pt>
                <c:pt idx="4228">
                  <c:v>-0.82424479839089648</c:v>
                </c:pt>
                <c:pt idx="4229">
                  <c:v>-0.82353259762842701</c:v>
                </c:pt>
                <c:pt idx="4230">
                  <c:v>-0.82281909639557782</c:v>
                </c:pt>
                <c:pt idx="4231">
                  <c:v>-0.82210429581906197</c:v>
                </c:pt>
                <c:pt idx="4232">
                  <c:v>-0.82138819702764965</c:v>
                </c:pt>
                <c:pt idx="4233">
                  <c:v>-0.82067080115215829</c:v>
                </c:pt>
                <c:pt idx="4234">
                  <c:v>-0.81995210932545171</c:v>
                </c:pt>
                <c:pt idx="4235">
                  <c:v>-0.81923212268244472</c:v>
                </c:pt>
                <c:pt idx="4236">
                  <c:v>-0.8185108423600953</c:v>
                </c:pt>
                <c:pt idx="4237">
                  <c:v>-0.81778826949740002</c:v>
                </c:pt>
                <c:pt idx="4238">
                  <c:v>-0.81706440523540302</c:v>
                </c:pt>
                <c:pt idx="4239">
                  <c:v>-0.81633925071718405</c:v>
                </c:pt>
                <c:pt idx="4240">
                  <c:v>-0.81561280708785999</c:v>
                </c:pt>
                <c:pt idx="4241">
                  <c:v>-0.81488507549458666</c:v>
                </c:pt>
                <c:pt idx="4242">
                  <c:v>-0.81415605708654903</c:v>
                </c:pt>
                <c:pt idx="4243">
                  <c:v>-0.813425753014968</c:v>
                </c:pt>
                <c:pt idx="4244">
                  <c:v>-0.8126941644330935</c:v>
                </c:pt>
                <c:pt idx="4245">
                  <c:v>-0.8119612924962043</c:v>
                </c:pt>
                <c:pt idx="4246">
                  <c:v>-0.81122713836160298</c:v>
                </c:pt>
                <c:pt idx="4247">
                  <c:v>-0.81049170318862229</c:v>
                </c:pt>
                <c:pt idx="4248">
                  <c:v>-0.80975498813861202</c:v>
                </c:pt>
                <c:pt idx="4249">
                  <c:v>-0.80901699437494667</c:v>
                </c:pt>
                <c:pt idx="4250">
                  <c:v>-0.80827772306302004</c:v>
                </c:pt>
                <c:pt idx="4251">
                  <c:v>-0.8075371753702415</c:v>
                </c:pt>
                <c:pt idx="4252">
                  <c:v>-0.80679535246603751</c:v>
                </c:pt>
                <c:pt idx="4253">
                  <c:v>-0.80605225552184701</c:v>
                </c:pt>
                <c:pt idx="4254">
                  <c:v>-0.80530788571112166</c:v>
                </c:pt>
                <c:pt idx="4255">
                  <c:v>-0.80456224420932265</c:v>
                </c:pt>
                <c:pt idx="4256">
                  <c:v>-0.80381533219392132</c:v>
                </c:pt>
                <c:pt idx="4257">
                  <c:v>-0.80306715084439262</c:v>
                </c:pt>
                <c:pt idx="4258">
                  <c:v>-0.80231770134221547</c:v>
                </c:pt>
                <c:pt idx="4259">
                  <c:v>-0.80156698487087541</c:v>
                </c:pt>
                <c:pt idx="4260">
                  <c:v>-0.80081500261585636</c:v>
                </c:pt>
                <c:pt idx="4261">
                  <c:v>-0.80006175576463867</c:v>
                </c:pt>
                <c:pt idx="4262">
                  <c:v>-0.79930724550670296</c:v>
                </c:pt>
                <c:pt idx="4263">
                  <c:v>-0.79855147303352436</c:v>
                </c:pt>
                <c:pt idx="4264">
                  <c:v>-0.79779443953857188</c:v>
                </c:pt>
                <c:pt idx="4265">
                  <c:v>-0.79703614621730068</c:v>
                </c:pt>
                <c:pt idx="4266">
                  <c:v>-0.79627659426716269</c:v>
                </c:pt>
                <c:pt idx="4267">
                  <c:v>-0.79551578488759467</c:v>
                </c:pt>
                <c:pt idx="4268">
                  <c:v>-0.79475371928001703</c:v>
                </c:pt>
                <c:pt idx="4269">
                  <c:v>-0.79399039864783505</c:v>
                </c:pt>
                <c:pt idx="4270">
                  <c:v>-0.79322582419643695</c:v>
                </c:pt>
                <c:pt idx="4271">
                  <c:v>-0.79245999713319049</c:v>
                </c:pt>
                <c:pt idx="4272">
                  <c:v>-0.79169291866744029</c:v>
                </c:pt>
                <c:pt idx="4273">
                  <c:v>-0.7909245900105083</c:v>
                </c:pt>
                <c:pt idx="4274">
                  <c:v>-0.79015501237569064</c:v>
                </c:pt>
                <c:pt idx="4275">
                  <c:v>-0.78938418697825341</c:v>
                </c:pt>
                <c:pt idx="4276">
                  <c:v>-0.78861211503543871</c:v>
                </c:pt>
                <c:pt idx="4277">
                  <c:v>-0.78783879776645171</c:v>
                </c:pt>
                <c:pt idx="4278">
                  <c:v>-0.78706423639246503</c:v>
                </c:pt>
                <c:pt idx="4279">
                  <c:v>-0.78628843213661803</c:v>
                </c:pt>
                <c:pt idx="4280">
                  <c:v>-0.78551138622401162</c:v>
                </c:pt>
                <c:pt idx="4281">
                  <c:v>-0.7847330998817067</c:v>
                </c:pt>
                <c:pt idx="4282">
                  <c:v>-0.78395357433872404</c:v>
                </c:pt>
                <c:pt idx="4283">
                  <c:v>-0.78317281082603996</c:v>
                </c:pt>
                <c:pt idx="4284">
                  <c:v>-0.78239081057658866</c:v>
                </c:pt>
                <c:pt idx="4285">
                  <c:v>-0.78160757482525167</c:v>
                </c:pt>
                <c:pt idx="4286">
                  <c:v>-0.78082310480886996</c:v>
                </c:pt>
                <c:pt idx="4287">
                  <c:v>-0.78003740176622338</c:v>
                </c:pt>
                <c:pt idx="4288">
                  <c:v>-0.77925046693805033</c:v>
                </c:pt>
                <c:pt idx="4289">
                  <c:v>-0.77846230156702267</c:v>
                </c:pt>
                <c:pt idx="4290">
                  <c:v>-0.77767290689776503</c:v>
                </c:pt>
                <c:pt idx="4291">
                  <c:v>-0.77688228417683702</c:v>
                </c:pt>
                <c:pt idx="4292">
                  <c:v>-0.77609043465274163</c:v>
                </c:pt>
                <c:pt idx="4293">
                  <c:v>-0.77529735957591595</c:v>
                </c:pt>
                <c:pt idx="4294">
                  <c:v>-0.77450306019873305</c:v>
                </c:pt>
                <c:pt idx="4295">
                  <c:v>-0.77370753777550261</c:v>
                </c:pt>
                <c:pt idx="4296">
                  <c:v>-0.77291079356246195</c:v>
                </c:pt>
                <c:pt idx="4297">
                  <c:v>-0.77211282881777799</c:v>
                </c:pt>
                <c:pt idx="4298">
                  <c:v>-0.77131364480154696</c:v>
                </c:pt>
                <c:pt idx="4299">
                  <c:v>-0.77051324277578903</c:v>
                </c:pt>
                <c:pt idx="4300">
                  <c:v>-0.76971162400444948</c:v>
                </c:pt>
                <c:pt idx="4301">
                  <c:v>-0.76890878975339105</c:v>
                </c:pt>
                <c:pt idx="4302">
                  <c:v>-0.76810474129040229</c:v>
                </c:pt>
                <c:pt idx="4303">
                  <c:v>-0.76729947988518266</c:v>
                </c:pt>
                <c:pt idx="4304">
                  <c:v>-0.76649300680934895</c:v>
                </c:pt>
                <c:pt idx="4305">
                  <c:v>-0.76568532333643635</c:v>
                </c:pt>
                <c:pt idx="4306">
                  <c:v>-0.76487643074188461</c:v>
                </c:pt>
                <c:pt idx="4307">
                  <c:v>-0.76406633030304505</c:v>
                </c:pt>
                <c:pt idx="4308">
                  <c:v>-0.76325502329917883</c:v>
                </c:pt>
                <c:pt idx="4309">
                  <c:v>-0.762442511011448</c:v>
                </c:pt>
                <c:pt idx="4310">
                  <c:v>-0.761628794722922</c:v>
                </c:pt>
                <c:pt idx="4311">
                  <c:v>-0.76081387571856895</c:v>
                </c:pt>
                <c:pt idx="4312">
                  <c:v>-0.75999775528525904</c:v>
                </c:pt>
                <c:pt idx="4313">
                  <c:v>-0.759180434711756</c:v>
                </c:pt>
                <c:pt idx="4314">
                  <c:v>-0.75836191528872132</c:v>
                </c:pt>
                <c:pt idx="4315">
                  <c:v>-0.75754219830870895</c:v>
                </c:pt>
                <c:pt idx="4316">
                  <c:v>-0.75672128506616432</c:v>
                </c:pt>
                <c:pt idx="4317">
                  <c:v>-0.75589917685741936</c:v>
                </c:pt>
                <c:pt idx="4318">
                  <c:v>-0.7550758749806985</c:v>
                </c:pt>
                <c:pt idx="4319">
                  <c:v>-0.75425138073610398</c:v>
                </c:pt>
                <c:pt idx="4320">
                  <c:v>-0.75342569542562732</c:v>
                </c:pt>
                <c:pt idx="4321">
                  <c:v>-0.75259882035313863</c:v>
                </c:pt>
                <c:pt idx="4322">
                  <c:v>-0.75177075682438466</c:v>
                </c:pt>
                <c:pt idx="4323">
                  <c:v>-0.75094150614699162</c:v>
                </c:pt>
                <c:pt idx="4324">
                  <c:v>-0.75011106963045904</c:v>
                </c:pt>
                <c:pt idx="4325">
                  <c:v>-0.74927944858616136</c:v>
                </c:pt>
                <c:pt idx="4326">
                  <c:v>-0.74844664432733998</c:v>
                </c:pt>
                <c:pt idx="4327">
                  <c:v>-0.7476126581691066</c:v>
                </c:pt>
                <c:pt idx="4328">
                  <c:v>-0.74677749142844063</c:v>
                </c:pt>
                <c:pt idx="4329">
                  <c:v>-0.74594114542418266</c:v>
                </c:pt>
                <c:pt idx="4330">
                  <c:v>-0.74510362147703701</c:v>
                </c:pt>
                <c:pt idx="4331">
                  <c:v>-0.74426492090956997</c:v>
                </c:pt>
                <c:pt idx="4332">
                  <c:v>-0.74342504504620299</c:v>
                </c:pt>
                <c:pt idx="4333">
                  <c:v>-0.74258399521321472</c:v>
                </c:pt>
                <c:pt idx="4334">
                  <c:v>-0.74174177273873965</c:v>
                </c:pt>
                <c:pt idx="4335">
                  <c:v>-0.74089837895275901</c:v>
                </c:pt>
                <c:pt idx="4336">
                  <c:v>-0.74005381518710833</c:v>
                </c:pt>
                <c:pt idx="4337">
                  <c:v>-0.73920808277546901</c:v>
                </c:pt>
                <c:pt idx="4338">
                  <c:v>-0.73836118305336662</c:v>
                </c:pt>
                <c:pt idx="4339">
                  <c:v>-0.73751311735817449</c:v>
                </c:pt>
                <c:pt idx="4340">
                  <c:v>-0.73666388702910035</c:v>
                </c:pt>
                <c:pt idx="4341">
                  <c:v>-0.73581349340719848</c:v>
                </c:pt>
                <c:pt idx="4342">
                  <c:v>-0.73496193783535302</c:v>
                </c:pt>
                <c:pt idx="4343">
                  <c:v>-0.73410922165828862</c:v>
                </c:pt>
                <c:pt idx="4344">
                  <c:v>-0.73325534622255994</c:v>
                </c:pt>
                <c:pt idx="4345">
                  <c:v>-0.73240031287655305</c:v>
                </c:pt>
                <c:pt idx="4346">
                  <c:v>-0.73154412297048232</c:v>
                </c:pt>
                <c:pt idx="4347">
                  <c:v>-0.73068677785638803</c:v>
                </c:pt>
                <c:pt idx="4348">
                  <c:v>-0.72982827888813551</c:v>
                </c:pt>
                <c:pt idx="4349">
                  <c:v>-0.72896862742141133</c:v>
                </c:pt>
                <c:pt idx="4350">
                  <c:v>-0.72810782481372305</c:v>
                </c:pt>
                <c:pt idx="4351">
                  <c:v>-0.72724587242439687</c:v>
                </c:pt>
                <c:pt idx="4352">
                  <c:v>-0.72638277161456899</c:v>
                </c:pt>
                <c:pt idx="4353">
                  <c:v>-0.72551852374719672</c:v>
                </c:pt>
                <c:pt idx="4354">
                  <c:v>-0.72465313018704602</c:v>
                </c:pt>
                <c:pt idx="4355">
                  <c:v>-0.72378659230069031</c:v>
                </c:pt>
                <c:pt idx="4356">
                  <c:v>-0.72291891145651033</c:v>
                </c:pt>
                <c:pt idx="4357">
                  <c:v>-0.72205008902469403</c:v>
                </c:pt>
                <c:pt idx="4358">
                  <c:v>-0.72118012637722861</c:v>
                </c:pt>
                <c:pt idx="4359">
                  <c:v>-0.72030902488790571</c:v>
                </c:pt>
                <c:pt idx="4360">
                  <c:v>-0.71943678593231319</c:v>
                </c:pt>
                <c:pt idx="4361">
                  <c:v>-0.71856341088783571</c:v>
                </c:pt>
                <c:pt idx="4362">
                  <c:v>-0.71768890113365102</c:v>
                </c:pt>
                <c:pt idx="4363">
                  <c:v>-0.71681325805073004</c:v>
                </c:pt>
                <c:pt idx="4364">
                  <c:v>-0.71593648302183099</c:v>
                </c:pt>
                <c:pt idx="4365">
                  <c:v>-0.71505857743150336</c:v>
                </c:pt>
                <c:pt idx="4366">
                  <c:v>-0.71417954266607864</c:v>
                </c:pt>
                <c:pt idx="4367">
                  <c:v>-0.71329938011367333</c:v>
                </c:pt>
                <c:pt idx="4368">
                  <c:v>-0.71241809116418331</c:v>
                </c:pt>
                <c:pt idx="4369">
                  <c:v>-0.71153567720928534</c:v>
                </c:pt>
                <c:pt idx="4370">
                  <c:v>-0.71065213964243101</c:v>
                </c:pt>
                <c:pt idx="4371">
                  <c:v>-0.70976747985884603</c:v>
                </c:pt>
                <c:pt idx="4372">
                  <c:v>-0.70888169925553135</c:v>
                </c:pt>
                <c:pt idx="4373">
                  <c:v>-0.70799479923125297</c:v>
                </c:pt>
                <c:pt idx="4374">
                  <c:v>-0.70710678118654668</c:v>
                </c:pt>
                <c:pt idx="4375">
                  <c:v>-0.70621764652371732</c:v>
                </c:pt>
                <c:pt idx="4376">
                  <c:v>-0.70532739664682731</c:v>
                </c:pt>
                <c:pt idx="4377">
                  <c:v>-0.70443603296170298</c:v>
                </c:pt>
                <c:pt idx="4378">
                  <c:v>-0.70354355687592862</c:v>
                </c:pt>
                <c:pt idx="4379">
                  <c:v>-0.70264996979884931</c:v>
                </c:pt>
                <c:pt idx="4380">
                  <c:v>-0.7017552731415575</c:v>
                </c:pt>
                <c:pt idx="4381">
                  <c:v>-0.70085946831690105</c:v>
                </c:pt>
                <c:pt idx="4382">
                  <c:v>-0.69996255673948105</c:v>
                </c:pt>
                <c:pt idx="4383">
                  <c:v>-0.69906453982564065</c:v>
                </c:pt>
                <c:pt idx="4384">
                  <c:v>-0.69816541899347251</c:v>
                </c:pt>
                <c:pt idx="4385">
                  <c:v>-0.69726519566280998</c:v>
                </c:pt>
                <c:pt idx="4386">
                  <c:v>-0.69636387125523069</c:v>
                </c:pt>
                <c:pt idx="4387">
                  <c:v>-0.69546144719404701</c:v>
                </c:pt>
                <c:pt idx="4388">
                  <c:v>-0.69455792490430868</c:v>
                </c:pt>
                <c:pt idx="4389">
                  <c:v>-0.69365330581280471</c:v>
                </c:pt>
                <c:pt idx="4390">
                  <c:v>-0.69274759134804931</c:v>
                </c:pt>
                <c:pt idx="4391">
                  <c:v>-0.69184078294028795</c:v>
                </c:pt>
                <c:pt idx="4392">
                  <c:v>-0.69093288202149805</c:v>
                </c:pt>
                <c:pt idx="4393">
                  <c:v>-0.69002389002537734</c:v>
                </c:pt>
                <c:pt idx="4394">
                  <c:v>-0.6891138083873477</c:v>
                </c:pt>
                <c:pt idx="4395">
                  <c:v>-0.68820263854455532</c:v>
                </c:pt>
                <c:pt idx="4396">
                  <c:v>-0.68729038193585668</c:v>
                </c:pt>
                <c:pt idx="4397">
                  <c:v>-0.68637704000183397</c:v>
                </c:pt>
                <c:pt idx="4398">
                  <c:v>-0.68546261418477705</c:v>
                </c:pt>
                <c:pt idx="4399">
                  <c:v>-0.68454710592868862</c:v>
                </c:pt>
                <c:pt idx="4400">
                  <c:v>-0.68363051667928265</c:v>
                </c:pt>
                <c:pt idx="4401">
                  <c:v>-0.68271284788397602</c:v>
                </c:pt>
                <c:pt idx="4402">
                  <c:v>-0.6817941009918963</c:v>
                </c:pt>
                <c:pt idx="4403">
                  <c:v>-0.68087427745386864</c:v>
                </c:pt>
                <c:pt idx="4404">
                  <c:v>-0.67995337872241901</c:v>
                </c:pt>
                <c:pt idx="4405">
                  <c:v>-0.67903140625177483</c:v>
                </c:pt>
                <c:pt idx="4406">
                  <c:v>-0.67810836149785303</c:v>
                </c:pt>
                <c:pt idx="4407">
                  <c:v>-0.67718424591826898</c:v>
                </c:pt>
                <c:pt idx="4408">
                  <c:v>-0.67625906097232902</c:v>
                </c:pt>
                <c:pt idx="4409">
                  <c:v>-0.67533280812102403</c:v>
                </c:pt>
                <c:pt idx="4410">
                  <c:v>-0.67440548882703499</c:v>
                </c:pt>
                <c:pt idx="4411">
                  <c:v>-0.67347710455472531</c:v>
                </c:pt>
                <c:pt idx="4412">
                  <c:v>-0.6725476567701405</c:v>
                </c:pt>
                <c:pt idx="4413">
                  <c:v>-0.67161714694100405</c:v>
                </c:pt>
                <c:pt idx="4414">
                  <c:v>-0.67068557653672067</c:v>
                </c:pt>
                <c:pt idx="4415">
                  <c:v>-0.6697529470283643</c:v>
                </c:pt>
                <c:pt idx="4416">
                  <c:v>-0.66881925988868762</c:v>
                </c:pt>
                <c:pt idx="4417">
                  <c:v>-0.66788451659210679</c:v>
                </c:pt>
                <c:pt idx="4418">
                  <c:v>-0.66694871861471083</c:v>
                </c:pt>
                <c:pt idx="4419">
                  <c:v>-0.66601186743425134</c:v>
                </c:pt>
                <c:pt idx="4420">
                  <c:v>-0.66507396453014533</c:v>
                </c:pt>
                <c:pt idx="4421">
                  <c:v>-0.66413501138347086</c:v>
                </c:pt>
                <c:pt idx="4422">
                  <c:v>-0.66319500947695931</c:v>
                </c:pt>
                <c:pt idx="4423">
                  <c:v>-0.66225396029500405</c:v>
                </c:pt>
                <c:pt idx="4424">
                  <c:v>-0.66131186532365205</c:v>
                </c:pt>
                <c:pt idx="4425">
                  <c:v>-0.66036872605059749</c:v>
                </c:pt>
                <c:pt idx="4426">
                  <c:v>-0.65942454396518535</c:v>
                </c:pt>
                <c:pt idx="4427">
                  <c:v>-0.65847932055841063</c:v>
                </c:pt>
                <c:pt idx="4428">
                  <c:v>-0.65753305732290701</c:v>
                </c:pt>
                <c:pt idx="4429">
                  <c:v>-0.65658575575295552</c:v>
                </c:pt>
                <c:pt idx="4430">
                  <c:v>-0.655637417344477</c:v>
                </c:pt>
                <c:pt idx="4431">
                  <c:v>-0.65468804359502064</c:v>
                </c:pt>
                <c:pt idx="4432">
                  <c:v>-0.65373763600378287</c:v>
                </c:pt>
                <c:pt idx="4433">
                  <c:v>-0.6527861960715835</c:v>
                </c:pt>
                <c:pt idx="4434">
                  <c:v>-0.65183372530087935</c:v>
                </c:pt>
                <c:pt idx="4435">
                  <c:v>-0.65088022519574795</c:v>
                </c:pt>
                <c:pt idx="4436">
                  <c:v>-0.64992569726190075</c:v>
                </c:pt>
                <c:pt idx="4437">
                  <c:v>-0.648970143006663</c:v>
                </c:pt>
                <c:pt idx="4438">
                  <c:v>-0.64801356393898801</c:v>
                </c:pt>
                <c:pt idx="4439">
                  <c:v>-0.64705596156944434</c:v>
                </c:pt>
                <c:pt idx="4440">
                  <c:v>-0.64609733741021635</c:v>
                </c:pt>
                <c:pt idx="4441">
                  <c:v>-0.64513769297510248</c:v>
                </c:pt>
                <c:pt idx="4442">
                  <c:v>-0.6441770297795123</c:v>
                </c:pt>
                <c:pt idx="4443">
                  <c:v>-0.64321534934046498</c:v>
                </c:pt>
                <c:pt idx="4444">
                  <c:v>-0.64225265317658464</c:v>
                </c:pt>
                <c:pt idx="4445">
                  <c:v>-0.64128894280809934</c:v>
                </c:pt>
                <c:pt idx="4446">
                  <c:v>-0.64032421975683995</c:v>
                </c:pt>
                <c:pt idx="4447">
                  <c:v>-0.63935848554623498</c:v>
                </c:pt>
                <c:pt idx="4448">
                  <c:v>-0.63839174170131097</c:v>
                </c:pt>
                <c:pt idx="4449">
                  <c:v>-0.63742398974868897</c:v>
                </c:pt>
                <c:pt idx="4450">
                  <c:v>-0.63645523121658265</c:v>
                </c:pt>
                <c:pt idx="4451">
                  <c:v>-0.63548546763479064</c:v>
                </c:pt>
                <c:pt idx="4452">
                  <c:v>-0.63451470053470405</c:v>
                </c:pt>
                <c:pt idx="4453">
                  <c:v>-0.6335429314492973</c:v>
                </c:pt>
                <c:pt idx="4454">
                  <c:v>-0.63257016191312399</c:v>
                </c:pt>
                <c:pt idx="4455">
                  <c:v>-0.63159639346232199</c:v>
                </c:pt>
                <c:pt idx="4456">
                  <c:v>-0.63062162763460583</c:v>
                </c:pt>
                <c:pt idx="4457">
                  <c:v>-0.62964586596926031</c:v>
                </c:pt>
                <c:pt idx="4458">
                  <c:v>-0.62866911000714831</c:v>
                </c:pt>
                <c:pt idx="4459">
                  <c:v>-0.62769136129070136</c:v>
                </c:pt>
                <c:pt idx="4460">
                  <c:v>-0.62671262136391603</c:v>
                </c:pt>
                <c:pt idx="4461">
                  <c:v>-0.62573289177235669</c:v>
                </c:pt>
                <c:pt idx="4462">
                  <c:v>-0.62475217406315431</c:v>
                </c:pt>
                <c:pt idx="4463">
                  <c:v>-0.62377046978499029</c:v>
                </c:pt>
                <c:pt idx="4464">
                  <c:v>-0.62278778048811234</c:v>
                </c:pt>
                <c:pt idx="4465">
                  <c:v>-0.62180410772432104</c:v>
                </c:pt>
                <c:pt idx="4466">
                  <c:v>-0.62081945304696995</c:v>
                </c:pt>
                <c:pt idx="4467">
                  <c:v>-0.61983381801096205</c:v>
                </c:pt>
                <c:pt idx="4468">
                  <c:v>-0.6188472041727513</c:v>
                </c:pt>
                <c:pt idx="4469">
                  <c:v>-0.61785961309033466</c:v>
                </c:pt>
                <c:pt idx="4470">
                  <c:v>-0.61687104632325362</c:v>
                </c:pt>
                <c:pt idx="4471">
                  <c:v>-0.61588150543258835</c:v>
                </c:pt>
                <c:pt idx="4472">
                  <c:v>-0.61489099198096098</c:v>
                </c:pt>
                <c:pt idx="4473">
                  <c:v>-0.61389950753252864</c:v>
                </c:pt>
                <c:pt idx="4474">
                  <c:v>-0.61290705365297649</c:v>
                </c:pt>
                <c:pt idx="4475">
                  <c:v>-0.6119136319095283</c:v>
                </c:pt>
                <c:pt idx="4476">
                  <c:v>-0.61091924387093099</c:v>
                </c:pt>
                <c:pt idx="4477">
                  <c:v>-0.60992389110745904</c:v>
                </c:pt>
                <c:pt idx="4478">
                  <c:v>-0.60892757519091101</c:v>
                </c:pt>
                <c:pt idx="4479">
                  <c:v>-0.6079302976946056</c:v>
                </c:pt>
                <c:pt idx="4480">
                  <c:v>-0.60693206019337931</c:v>
                </c:pt>
                <c:pt idx="4481">
                  <c:v>-0.6059328642635865</c:v>
                </c:pt>
                <c:pt idx="4482">
                  <c:v>-0.60493271148309335</c:v>
                </c:pt>
                <c:pt idx="4483">
                  <c:v>-0.60393160343127761</c:v>
                </c:pt>
                <c:pt idx="4484">
                  <c:v>-0.60292954168902435</c:v>
                </c:pt>
                <c:pt idx="4485">
                  <c:v>-0.60192652783872802</c:v>
                </c:pt>
                <c:pt idx="4486">
                  <c:v>-0.6009225634642843</c:v>
                </c:pt>
                <c:pt idx="4487">
                  <c:v>-0.599917650151088</c:v>
                </c:pt>
                <c:pt idx="4488">
                  <c:v>-0.59891178948603541</c:v>
                </c:pt>
                <c:pt idx="4489">
                  <c:v>-0.59790498305751871</c:v>
                </c:pt>
                <c:pt idx="4490">
                  <c:v>-0.59689723245542148</c:v>
                </c:pt>
                <c:pt idx="4491">
                  <c:v>-0.59588853927111962</c:v>
                </c:pt>
                <c:pt idx="4492">
                  <c:v>-0.59487890509747898</c:v>
                </c:pt>
                <c:pt idx="4493">
                  <c:v>-0.59386833152884699</c:v>
                </c:pt>
                <c:pt idx="4494">
                  <c:v>-0.59285682016105867</c:v>
                </c:pt>
                <c:pt idx="4495">
                  <c:v>-0.5918443725914293</c:v>
                </c:pt>
                <c:pt idx="4496">
                  <c:v>-0.59083099041875098</c:v>
                </c:pt>
                <c:pt idx="4497">
                  <c:v>-0.58981667524329162</c:v>
                </c:pt>
                <c:pt idx="4498">
                  <c:v>-0.5888014286667953</c:v>
                </c:pt>
                <c:pt idx="4499">
                  <c:v>-0.58778525229247336</c:v>
                </c:pt>
                <c:pt idx="4500">
                  <c:v>-0.58676814772500641</c:v>
                </c:pt>
                <c:pt idx="4501">
                  <c:v>-0.58575011657054432</c:v>
                </c:pt>
                <c:pt idx="4502">
                  <c:v>-0.58473116043669371</c:v>
                </c:pt>
                <c:pt idx="4503">
                  <c:v>-0.58371128093252767</c:v>
                </c:pt>
                <c:pt idx="4504">
                  <c:v>-0.58269047966857679</c:v>
                </c:pt>
                <c:pt idx="4505">
                  <c:v>-0.58166875825682096</c:v>
                </c:pt>
                <c:pt idx="4506">
                  <c:v>-0.58064611831070001</c:v>
                </c:pt>
                <c:pt idx="4507">
                  <c:v>-0.57962256144510305</c:v>
                </c:pt>
                <c:pt idx="4508">
                  <c:v>-0.57859808927636469</c:v>
                </c:pt>
                <c:pt idx="4509">
                  <c:v>-0.57757270342226641</c:v>
                </c:pt>
                <c:pt idx="4510">
                  <c:v>-0.57654640550203362</c:v>
                </c:pt>
                <c:pt idx="4511">
                  <c:v>-0.57551919713633071</c:v>
                </c:pt>
                <c:pt idx="4512">
                  <c:v>-0.57449107994725868</c:v>
                </c:pt>
                <c:pt idx="4513">
                  <c:v>-0.57346205555835472</c:v>
                </c:pt>
                <c:pt idx="4514">
                  <c:v>-0.572432125594591</c:v>
                </c:pt>
                <c:pt idx="4515">
                  <c:v>-0.57140129168236498</c:v>
                </c:pt>
                <c:pt idx="4516">
                  <c:v>-0.57036955544950529</c:v>
                </c:pt>
                <c:pt idx="4517">
                  <c:v>-0.56933691852526369</c:v>
                </c:pt>
                <c:pt idx="4518">
                  <c:v>-0.56830338254031598</c:v>
                </c:pt>
                <c:pt idx="4519">
                  <c:v>-0.56726894912675541</c:v>
                </c:pt>
                <c:pt idx="4520">
                  <c:v>-0.56623361991809595</c:v>
                </c:pt>
                <c:pt idx="4521">
                  <c:v>-0.56519739654926004</c:v>
                </c:pt>
                <c:pt idx="4522">
                  <c:v>-0.5641602806565873</c:v>
                </c:pt>
                <c:pt idx="4523">
                  <c:v>-0.56312227387782698</c:v>
                </c:pt>
                <c:pt idx="4524">
                  <c:v>-0.5620833778521297</c:v>
                </c:pt>
                <c:pt idx="4525">
                  <c:v>-0.56104359422005801</c:v>
                </c:pt>
                <c:pt idx="4526">
                  <c:v>-0.56000292462357149</c:v>
                </c:pt>
                <c:pt idx="4527">
                  <c:v>-0.55896137070602669</c:v>
                </c:pt>
                <c:pt idx="4528">
                  <c:v>-0.5579189341121833</c:v>
                </c:pt>
                <c:pt idx="4529">
                  <c:v>-0.55687561648818906</c:v>
                </c:pt>
                <c:pt idx="4530">
                  <c:v>-0.55583141948158366</c:v>
                </c:pt>
                <c:pt idx="4531">
                  <c:v>-0.5547863447412964</c:v>
                </c:pt>
                <c:pt idx="4532">
                  <c:v>-0.55374039391764696</c:v>
                </c:pt>
                <c:pt idx="4533">
                  <c:v>-0.55269356866233199</c:v>
                </c:pt>
                <c:pt idx="4534">
                  <c:v>-0.55164587062843085</c:v>
                </c:pt>
                <c:pt idx="4535">
                  <c:v>-0.55059730147040098</c:v>
                </c:pt>
                <c:pt idx="4536">
                  <c:v>-0.5495478628440793</c:v>
                </c:pt>
                <c:pt idx="4537">
                  <c:v>-0.54849755640666997</c:v>
                </c:pt>
                <c:pt idx="4538">
                  <c:v>-0.54744638381675148</c:v>
                </c:pt>
                <c:pt idx="4539">
                  <c:v>-0.54639434673426868</c:v>
                </c:pt>
                <c:pt idx="4540">
                  <c:v>-0.54534144682053232</c:v>
                </c:pt>
                <c:pt idx="4541">
                  <c:v>-0.5442876857382124</c:v>
                </c:pt>
                <c:pt idx="4542">
                  <c:v>-0.5432330651513434</c:v>
                </c:pt>
                <c:pt idx="4543">
                  <c:v>-0.54217758672531768</c:v>
                </c:pt>
                <c:pt idx="4544">
                  <c:v>-0.54112125212687667</c:v>
                </c:pt>
                <c:pt idx="4545">
                  <c:v>-0.54006406302411503</c:v>
                </c:pt>
                <c:pt idx="4546">
                  <c:v>-0.53900602108648299</c:v>
                </c:pt>
                <c:pt idx="4547">
                  <c:v>-0.53794712798477129</c:v>
                </c:pt>
                <c:pt idx="4548">
                  <c:v>-0.53688738539111569</c:v>
                </c:pt>
                <c:pt idx="4549">
                  <c:v>-0.53582679497899699</c:v>
                </c:pt>
                <c:pt idx="4550">
                  <c:v>-0.53476535842322903</c:v>
                </c:pt>
                <c:pt idx="4551">
                  <c:v>-0.53370307739996703</c:v>
                </c:pt>
                <c:pt idx="4552">
                  <c:v>-0.53263995358669836</c:v>
                </c:pt>
                <c:pt idx="4553">
                  <c:v>-0.53157598866223765</c:v>
                </c:pt>
                <c:pt idx="4554">
                  <c:v>-0.53051118430673339</c:v>
                </c:pt>
                <c:pt idx="4555">
                  <c:v>-0.52944554220165696</c:v>
                </c:pt>
                <c:pt idx="4556">
                  <c:v>-0.52837906402980195</c:v>
                </c:pt>
                <c:pt idx="4557">
                  <c:v>-0.52731175147528198</c:v>
                </c:pt>
                <c:pt idx="4558">
                  <c:v>-0.5262436062235315</c:v>
                </c:pt>
                <c:pt idx="4559">
                  <c:v>-0.52517462996129571</c:v>
                </c:pt>
                <c:pt idx="4560">
                  <c:v>-0.52410482437663497</c:v>
                </c:pt>
                <c:pt idx="4561">
                  <c:v>-0.52303419115891769</c:v>
                </c:pt>
                <c:pt idx="4562">
                  <c:v>-0.52196273199882071</c:v>
                </c:pt>
                <c:pt idx="4563">
                  <c:v>-0.52089044858832434</c:v>
                </c:pt>
                <c:pt idx="4564">
                  <c:v>-0.519817342620709</c:v>
                </c:pt>
                <c:pt idx="4565">
                  <c:v>-0.51874341579055805</c:v>
                </c:pt>
                <c:pt idx="4566">
                  <c:v>-0.51766866979374471</c:v>
                </c:pt>
                <c:pt idx="4567">
                  <c:v>-0.51659310632744271</c:v>
                </c:pt>
                <c:pt idx="4568">
                  <c:v>-0.51551672709011365</c:v>
                </c:pt>
                <c:pt idx="4569">
                  <c:v>-0.51443953378150598</c:v>
                </c:pt>
                <c:pt idx="4570">
                  <c:v>-0.51336152810265445</c:v>
                </c:pt>
                <c:pt idx="4571">
                  <c:v>-0.51228271175587969</c:v>
                </c:pt>
                <c:pt idx="4572">
                  <c:v>-0.5112030864447783</c:v>
                </c:pt>
                <c:pt idx="4573">
                  <c:v>-0.51012265387422362</c:v>
                </c:pt>
                <c:pt idx="4574">
                  <c:v>-0.50904141575037132</c:v>
                </c:pt>
                <c:pt idx="4575">
                  <c:v>-0.50795937378063971</c:v>
                </c:pt>
                <c:pt idx="4576">
                  <c:v>-0.50687652967372299</c:v>
                </c:pt>
                <c:pt idx="4577">
                  <c:v>-0.50579288513957832</c:v>
                </c:pt>
                <c:pt idx="4578">
                  <c:v>-0.50470844188942998</c:v>
                </c:pt>
                <c:pt idx="4579">
                  <c:v>-0.50362320163576102</c:v>
                </c:pt>
                <c:pt idx="4580">
                  <c:v>-0.50253716609231247</c:v>
                </c:pt>
                <c:pt idx="4581">
                  <c:v>-0.50145033697408603</c:v>
                </c:pt>
                <c:pt idx="4582">
                  <c:v>-0.50036271599733007</c:v>
                </c:pt>
                <c:pt idx="4583">
                  <c:v>-0.49927430487954932</c:v>
                </c:pt>
                <c:pt idx="4584">
                  <c:v>-0.4981851053394914</c:v>
                </c:pt>
                <c:pt idx="4585">
                  <c:v>-0.49709511909715098</c:v>
                </c:pt>
                <c:pt idx="4586">
                  <c:v>-0.49600434787376624</c:v>
                </c:pt>
                <c:pt idx="4587">
                  <c:v>-0.49491279339181343</c:v>
                </c:pt>
                <c:pt idx="4588">
                  <c:v>-0.49382045737500646</c:v>
                </c:pt>
                <c:pt idx="4589">
                  <c:v>-0.49272734154829101</c:v>
                </c:pt>
                <c:pt idx="4590">
                  <c:v>-0.49163344763784916</c:v>
                </c:pt>
                <c:pt idx="4591">
                  <c:v>-0.49053877737108725</c:v>
                </c:pt>
                <c:pt idx="4592">
                  <c:v>-0.48944333247663885</c:v>
                </c:pt>
                <c:pt idx="4593">
                  <c:v>-0.48834711468436098</c:v>
                </c:pt>
                <c:pt idx="4594">
                  <c:v>-0.487250125725332</c:v>
                </c:pt>
                <c:pt idx="4595">
                  <c:v>-0.48615236733184641</c:v>
                </c:pt>
                <c:pt idx="4596">
                  <c:v>-0.48505384123741524</c:v>
                </c:pt>
                <c:pt idx="4597">
                  <c:v>-0.48395454917676017</c:v>
                </c:pt>
                <c:pt idx="4598">
                  <c:v>-0.48285449288581334</c:v>
                </c:pt>
                <c:pt idx="4599">
                  <c:v>-0.48175367410171499</c:v>
                </c:pt>
                <c:pt idx="4600">
                  <c:v>-0.48065209456280816</c:v>
                </c:pt>
                <c:pt idx="4601">
                  <c:v>-0.47954975600863581</c:v>
                </c:pt>
                <c:pt idx="4602">
                  <c:v>-0.47844666017994236</c:v>
                </c:pt>
                <c:pt idx="4603">
                  <c:v>-0.47734280881866625</c:v>
                </c:pt>
                <c:pt idx="4604">
                  <c:v>-0.47623820366793901</c:v>
                </c:pt>
                <c:pt idx="4605">
                  <c:v>-0.47513284647208393</c:v>
                </c:pt>
                <c:pt idx="4606">
                  <c:v>-0.47402673897660924</c:v>
                </c:pt>
                <c:pt idx="4607">
                  <c:v>-0.47291988292821224</c:v>
                </c:pt>
                <c:pt idx="4608">
                  <c:v>-0.47181228007476833</c:v>
                </c:pt>
                <c:pt idx="4609">
                  <c:v>-0.47070393216533185</c:v>
                </c:pt>
                <c:pt idx="4610">
                  <c:v>-0.46959484095013893</c:v>
                </c:pt>
                <c:pt idx="4611">
                  <c:v>-0.46848500818059302</c:v>
                </c:pt>
                <c:pt idx="4612">
                  <c:v>-0.46737443560927333</c:v>
                </c:pt>
                <c:pt idx="4613">
                  <c:v>-0.466263124989925</c:v>
                </c:pt>
                <c:pt idx="4614">
                  <c:v>-0.46515107807745798</c:v>
                </c:pt>
                <c:pt idx="4615">
                  <c:v>-0.46403829662794815</c:v>
                </c:pt>
                <c:pt idx="4616">
                  <c:v>-0.46292478239862933</c:v>
                </c:pt>
                <c:pt idx="4617">
                  <c:v>-0.46181053714788933</c:v>
                </c:pt>
                <c:pt idx="4618">
                  <c:v>-0.460695562635277</c:v>
                </c:pt>
                <c:pt idx="4619">
                  <c:v>-0.45957986062148698</c:v>
                </c:pt>
                <c:pt idx="4620">
                  <c:v>-0.45846343286836799</c:v>
                </c:pt>
                <c:pt idx="4621">
                  <c:v>-0.45734628113890824</c:v>
                </c:pt>
                <c:pt idx="4622">
                  <c:v>-0.45622840719724533</c:v>
                </c:pt>
                <c:pt idx="4623">
                  <c:v>-0.45510981280865398</c:v>
                </c:pt>
                <c:pt idx="4624">
                  <c:v>-0.45399049973954636</c:v>
                </c:pt>
                <c:pt idx="4625">
                  <c:v>-0.45287046975747247</c:v>
                </c:pt>
                <c:pt idx="4626">
                  <c:v>-0.45174972463111174</c:v>
                </c:pt>
                <c:pt idx="4627">
                  <c:v>-0.45062826613027324</c:v>
                </c:pt>
                <c:pt idx="4628">
                  <c:v>-0.44950609602589298</c:v>
                </c:pt>
                <c:pt idx="4629">
                  <c:v>-0.44838321609003201</c:v>
                </c:pt>
                <c:pt idx="4630">
                  <c:v>-0.44725962809587</c:v>
                </c:pt>
                <c:pt idx="4631">
                  <c:v>-0.44613533381770493</c:v>
                </c:pt>
                <c:pt idx="4632">
                  <c:v>-0.44501033503095416</c:v>
                </c:pt>
                <c:pt idx="4633">
                  <c:v>-0.44388463351214036</c:v>
                </c:pt>
                <c:pt idx="4634">
                  <c:v>-0.442758231038901</c:v>
                </c:pt>
                <c:pt idx="4635">
                  <c:v>-0.441631129389981</c:v>
                </c:pt>
                <c:pt idx="4636">
                  <c:v>-0.44050333034522693</c:v>
                </c:pt>
                <c:pt idx="4637">
                  <c:v>-0.43937483568558633</c:v>
                </c:pt>
                <c:pt idx="4638">
                  <c:v>-0.43824564719310699</c:v>
                </c:pt>
                <c:pt idx="4639">
                  <c:v>-0.43711576665093316</c:v>
                </c:pt>
                <c:pt idx="4640">
                  <c:v>-0.43598519584329826</c:v>
                </c:pt>
                <c:pt idx="4641">
                  <c:v>-0.43485393655552801</c:v>
                </c:pt>
                <c:pt idx="4642">
                  <c:v>-0.43372199057403715</c:v>
                </c:pt>
                <c:pt idx="4643">
                  <c:v>-0.43258935968632101</c:v>
                </c:pt>
                <c:pt idx="4644">
                  <c:v>-0.43145604568095824</c:v>
                </c:pt>
                <c:pt idx="4645">
                  <c:v>-0.4303220503476094</c:v>
                </c:pt>
                <c:pt idx="4646">
                  <c:v>-0.42918737547700425</c:v>
                </c:pt>
                <c:pt idx="4647">
                  <c:v>-0.42805202286095018</c:v>
                </c:pt>
                <c:pt idx="4648">
                  <c:v>-0.42691599429232524</c:v>
                </c:pt>
                <c:pt idx="4649">
                  <c:v>-0.42577929156507316</c:v>
                </c:pt>
                <c:pt idx="4650">
                  <c:v>-0.42464191647420102</c:v>
                </c:pt>
                <c:pt idx="4651">
                  <c:v>-0.42350387081578117</c:v>
                </c:pt>
                <c:pt idx="4652">
                  <c:v>-0.42236515638694416</c:v>
                </c:pt>
                <c:pt idx="4653">
                  <c:v>-0.42122577498587233</c:v>
                </c:pt>
                <c:pt idx="4654">
                  <c:v>-0.42008572841180608</c:v>
                </c:pt>
                <c:pt idx="4655">
                  <c:v>-0.41894501846503485</c:v>
                </c:pt>
                <c:pt idx="4656">
                  <c:v>-0.41780364694689498</c:v>
                </c:pt>
                <c:pt idx="4657">
                  <c:v>-0.41666161565976717</c:v>
                </c:pt>
                <c:pt idx="4658">
                  <c:v>-0.41551892640707716</c:v>
                </c:pt>
                <c:pt idx="4659">
                  <c:v>-0.41437558099328425</c:v>
                </c:pt>
                <c:pt idx="4660">
                  <c:v>-0.41323158122388798</c:v>
                </c:pt>
                <c:pt idx="4661">
                  <c:v>-0.41208692890542126</c:v>
                </c:pt>
                <c:pt idx="4662">
                  <c:v>-0.41094162584544525</c:v>
                </c:pt>
                <c:pt idx="4663">
                  <c:v>-0.40979567385254917</c:v>
                </c:pt>
                <c:pt idx="4664">
                  <c:v>-0.40864907473634893</c:v>
                </c:pt>
                <c:pt idx="4665">
                  <c:v>-0.40750183030748116</c:v>
                </c:pt>
                <c:pt idx="4666">
                  <c:v>-0.40635394237759997</c:v>
                </c:pt>
                <c:pt idx="4667">
                  <c:v>-0.40520541275937799</c:v>
                </c:pt>
                <c:pt idx="4668">
                  <c:v>-0.40405624326650008</c:v>
                </c:pt>
                <c:pt idx="4669">
                  <c:v>-0.40290643571366236</c:v>
                </c:pt>
                <c:pt idx="4670">
                  <c:v>-0.40175599191656702</c:v>
                </c:pt>
                <c:pt idx="4671">
                  <c:v>-0.40060491369192308</c:v>
                </c:pt>
                <c:pt idx="4672">
                  <c:v>-0.39945320285743824</c:v>
                </c:pt>
                <c:pt idx="4673">
                  <c:v>-0.39830086123182251</c:v>
                </c:pt>
                <c:pt idx="4674">
                  <c:v>-0.39714789063478118</c:v>
                </c:pt>
                <c:pt idx="4675">
                  <c:v>-0.39599429288701032</c:v>
                </c:pt>
                <c:pt idx="4676">
                  <c:v>-0.39484006981019826</c:v>
                </c:pt>
                <c:pt idx="4677">
                  <c:v>-0.39368522322702426</c:v>
                </c:pt>
                <c:pt idx="4678">
                  <c:v>-0.39252975496114417</c:v>
                </c:pt>
                <c:pt idx="4679">
                  <c:v>-0.39137366683720243</c:v>
                </c:pt>
                <c:pt idx="4680">
                  <c:v>-0.3902169606808204</c:v>
                </c:pt>
                <c:pt idx="4681">
                  <c:v>-0.38905963831859308</c:v>
                </c:pt>
                <c:pt idx="4682">
                  <c:v>-0.38790170157809217</c:v>
                </c:pt>
                <c:pt idx="4683">
                  <c:v>-0.38674315228785716</c:v>
                </c:pt>
                <c:pt idx="4684">
                  <c:v>-0.38558399227739726</c:v>
                </c:pt>
                <c:pt idx="4685">
                  <c:v>-0.38442422337718041</c:v>
                </c:pt>
                <c:pt idx="4686">
                  <c:v>-0.38326384741864317</c:v>
                </c:pt>
                <c:pt idx="4687">
                  <c:v>-0.38210286623417733</c:v>
                </c:pt>
                <c:pt idx="4688">
                  <c:v>-0.38094128165712898</c:v>
                </c:pt>
                <c:pt idx="4689">
                  <c:v>-0.37977909552180117</c:v>
                </c:pt>
                <c:pt idx="4690">
                  <c:v>-0.3786163096634424</c:v>
                </c:pt>
                <c:pt idx="4691">
                  <c:v>-0.37745292591825147</c:v>
                </c:pt>
                <c:pt idx="4692">
                  <c:v>-0.37628894612336816</c:v>
                </c:pt>
                <c:pt idx="4693">
                  <c:v>-0.37512437211687832</c:v>
                </c:pt>
                <c:pt idx="4694">
                  <c:v>-0.37395920573780039</c:v>
                </c:pt>
                <c:pt idx="4695">
                  <c:v>-0.37279344882609283</c:v>
                </c:pt>
                <c:pt idx="4696">
                  <c:v>-0.37162710322264647</c:v>
                </c:pt>
                <c:pt idx="4697">
                  <c:v>-0.3704601707692764</c:v>
                </c:pt>
                <c:pt idx="4698">
                  <c:v>-0.36929265330873001</c:v>
                </c:pt>
                <c:pt idx="4699">
                  <c:v>-0.36812455268467725</c:v>
                </c:pt>
                <c:pt idx="4700">
                  <c:v>-0.36695587074170916</c:v>
                </c:pt>
                <c:pt idx="4701">
                  <c:v>-0.36578660932533225</c:v>
                </c:pt>
                <c:pt idx="4702">
                  <c:v>-0.36461677028197126</c:v>
                </c:pt>
                <c:pt idx="4703">
                  <c:v>-0.36344635545896098</c:v>
                </c:pt>
                <c:pt idx="4704">
                  <c:v>-0.36227536670454524</c:v>
                </c:pt>
                <c:pt idx="4705">
                  <c:v>-0.36110380586787733</c:v>
                </c:pt>
                <c:pt idx="4706">
                  <c:v>-0.35993167479901117</c:v>
                </c:pt>
                <c:pt idx="4707">
                  <c:v>-0.35875897534889933</c:v>
                </c:pt>
                <c:pt idx="4708">
                  <c:v>-0.35758570936939732</c:v>
                </c:pt>
                <c:pt idx="4709">
                  <c:v>-0.35641187871325125</c:v>
                </c:pt>
                <c:pt idx="4710">
                  <c:v>-0.35523748523409898</c:v>
                </c:pt>
                <c:pt idx="4711">
                  <c:v>-0.35406253078646915</c:v>
                </c:pt>
                <c:pt idx="4712">
                  <c:v>-0.35288701722577526</c:v>
                </c:pt>
                <c:pt idx="4713">
                  <c:v>-0.35171094640831285</c:v>
                </c:pt>
                <c:pt idx="4714">
                  <c:v>-0.35053432019125902</c:v>
                </c:pt>
                <c:pt idx="4715">
                  <c:v>-0.34935714043266602</c:v>
                </c:pt>
                <c:pt idx="4716">
                  <c:v>-0.34817940899146416</c:v>
                </c:pt>
                <c:pt idx="4717">
                  <c:v>-0.34700112772744918</c:v>
                </c:pt>
                <c:pt idx="4718">
                  <c:v>-0.34582229850128898</c:v>
                </c:pt>
                <c:pt idx="4719">
                  <c:v>-0.34464292317451717</c:v>
                </c:pt>
                <c:pt idx="4720">
                  <c:v>-0.34346300360952597</c:v>
                </c:pt>
                <c:pt idx="4721">
                  <c:v>-0.34228254166957117</c:v>
                </c:pt>
                <c:pt idx="4722">
                  <c:v>-0.34110153921876302</c:v>
                </c:pt>
                <c:pt idx="4723">
                  <c:v>-0.33991999812206447</c:v>
                </c:pt>
                <c:pt idx="4724">
                  <c:v>-0.33873792024529098</c:v>
                </c:pt>
                <c:pt idx="4725">
                  <c:v>-0.33755530745510598</c:v>
                </c:pt>
                <c:pt idx="4726">
                  <c:v>-0.33637216161901451</c:v>
                </c:pt>
                <c:pt idx="4727">
                  <c:v>-0.33518848460536632</c:v>
                </c:pt>
                <c:pt idx="4728">
                  <c:v>-0.33400427828335033</c:v>
                </c:pt>
                <c:pt idx="4729">
                  <c:v>-0.33281954452298718</c:v>
                </c:pt>
                <c:pt idx="4730">
                  <c:v>-0.33163428519513416</c:v>
                </c:pt>
                <c:pt idx="4731">
                  <c:v>-0.33044850217147825</c:v>
                </c:pt>
                <c:pt idx="4732">
                  <c:v>-0.32926219732453332</c:v>
                </c:pt>
                <c:pt idx="4733">
                  <c:v>-0.32807537252763525</c:v>
                </c:pt>
                <c:pt idx="4734">
                  <c:v>-0.32688802965494251</c:v>
                </c:pt>
                <c:pt idx="4735">
                  <c:v>-0.32570017058143202</c:v>
                </c:pt>
                <c:pt idx="4736">
                  <c:v>-0.32451179718289541</c:v>
                </c:pt>
                <c:pt idx="4737">
                  <c:v>-0.32332291133593644</c:v>
                </c:pt>
                <c:pt idx="4738">
                  <c:v>-0.32213351491796816</c:v>
                </c:pt>
                <c:pt idx="4739">
                  <c:v>-0.32094360980720926</c:v>
                </c:pt>
                <c:pt idx="4740">
                  <c:v>-0.31975319788268336</c:v>
                </c:pt>
                <c:pt idx="4741">
                  <c:v>-0.31856228102421341</c:v>
                </c:pt>
                <c:pt idx="4742">
                  <c:v>-0.31737086111241858</c:v>
                </c:pt>
                <c:pt idx="4743">
                  <c:v>-0.31617894002871316</c:v>
                </c:pt>
                <c:pt idx="4744">
                  <c:v>-0.31498651965530433</c:v>
                </c:pt>
                <c:pt idx="4745">
                  <c:v>-0.31379360187518701</c:v>
                </c:pt>
                <c:pt idx="4746">
                  <c:v>-0.31260018857214117</c:v>
                </c:pt>
                <c:pt idx="4747">
                  <c:v>-0.31140628163072825</c:v>
                </c:pt>
                <c:pt idx="4748">
                  <c:v>-0.31021188293629098</c:v>
                </c:pt>
                <c:pt idx="4749">
                  <c:v>-0.30901699437494751</c:v>
                </c:pt>
                <c:pt idx="4750">
                  <c:v>-0.30782161783359024</c:v>
                </c:pt>
                <c:pt idx="4751">
                  <c:v>-0.30662575519988233</c:v>
                </c:pt>
                <c:pt idx="4752">
                  <c:v>-0.30542940836225341</c:v>
                </c:pt>
                <c:pt idx="4753">
                  <c:v>-0.30423257920989832</c:v>
                </c:pt>
                <c:pt idx="4754">
                  <c:v>-0.30303526963277416</c:v>
                </c:pt>
                <c:pt idx="4755">
                  <c:v>-0.30183748152159601</c:v>
                </c:pt>
                <c:pt idx="4756">
                  <c:v>-0.30063921676783401</c:v>
                </c:pt>
                <c:pt idx="4757">
                  <c:v>-0.29944047726371525</c:v>
                </c:pt>
                <c:pt idx="4758">
                  <c:v>-0.29824126490220798</c:v>
                </c:pt>
                <c:pt idx="4759">
                  <c:v>-0.29704158157703497</c:v>
                </c:pt>
                <c:pt idx="4760">
                  <c:v>-0.29584142918265932</c:v>
                </c:pt>
                <c:pt idx="4761">
                  <c:v>-0.29464080961428718</c:v>
                </c:pt>
                <c:pt idx="4762">
                  <c:v>-0.29343972476785718</c:v>
                </c:pt>
                <c:pt idx="4763">
                  <c:v>-0.29223817654004902</c:v>
                </c:pt>
                <c:pt idx="4764">
                  <c:v>-0.29103616682827216</c:v>
                </c:pt>
                <c:pt idx="4765">
                  <c:v>-0.28983369753066124</c:v>
                </c:pt>
                <c:pt idx="4766">
                  <c:v>-0.28863077054608</c:v>
                </c:pt>
                <c:pt idx="4767">
                  <c:v>-0.28742738777411636</c:v>
                </c:pt>
                <c:pt idx="4768">
                  <c:v>-0.28622355111507408</c:v>
                </c:pt>
                <c:pt idx="4769">
                  <c:v>-0.28501926246997616</c:v>
                </c:pt>
                <c:pt idx="4770">
                  <c:v>-0.28381452374055932</c:v>
                </c:pt>
                <c:pt idx="4771">
                  <c:v>-0.28260933682926798</c:v>
                </c:pt>
                <c:pt idx="4772">
                  <c:v>-0.28140370363926026</c:v>
                </c:pt>
                <c:pt idx="4773">
                  <c:v>-0.28019762607439386</c:v>
                </c:pt>
                <c:pt idx="4774">
                  <c:v>-0.278991106039229</c:v>
                </c:pt>
                <c:pt idx="4775">
                  <c:v>-0.27778414543902702</c:v>
                </c:pt>
                <c:pt idx="4776">
                  <c:v>-0.27657674617974226</c:v>
                </c:pt>
                <c:pt idx="4777">
                  <c:v>-0.27536891016802517</c:v>
                </c:pt>
                <c:pt idx="4778">
                  <c:v>-0.27416063931121115</c:v>
                </c:pt>
                <c:pt idx="4779">
                  <c:v>-0.272951935517325</c:v>
                </c:pt>
                <c:pt idx="4780">
                  <c:v>-0.271742800695077</c:v>
                </c:pt>
                <c:pt idx="4781">
                  <c:v>-0.27053323675385299</c:v>
                </c:pt>
                <c:pt idx="4782">
                  <c:v>-0.269323245603723</c:v>
                </c:pt>
                <c:pt idx="4783">
                  <c:v>-0.26811282915542617</c:v>
                </c:pt>
                <c:pt idx="4784">
                  <c:v>-0.26690198932037518</c:v>
                </c:pt>
                <c:pt idx="4785">
                  <c:v>-0.26569072801065202</c:v>
                </c:pt>
                <c:pt idx="4786">
                  <c:v>-0.26447904713900516</c:v>
                </c:pt>
                <c:pt idx="4787">
                  <c:v>-0.26326694861883981</c:v>
                </c:pt>
                <c:pt idx="4788">
                  <c:v>-0.26205443436422898</c:v>
                </c:pt>
                <c:pt idx="4789">
                  <c:v>-0.26084150628989716</c:v>
                </c:pt>
                <c:pt idx="4790">
                  <c:v>-0.25962816631122215</c:v>
                </c:pt>
                <c:pt idx="4791">
                  <c:v>-0.25841441634423418</c:v>
                </c:pt>
                <c:pt idx="4792">
                  <c:v>-0.25720025830561</c:v>
                </c:pt>
                <c:pt idx="4793">
                  <c:v>-0.25598569411267325</c:v>
                </c:pt>
                <c:pt idx="4794">
                  <c:v>-0.25477072568338199</c:v>
                </c:pt>
                <c:pt idx="4795">
                  <c:v>-0.25355535493633974</c:v>
                </c:pt>
                <c:pt idx="4796">
                  <c:v>-0.25233958379078397</c:v>
                </c:pt>
                <c:pt idx="4797">
                  <c:v>-0.25112341416658085</c:v>
                </c:pt>
                <c:pt idx="4798">
                  <c:v>-0.24990684798423013</c:v>
                </c:pt>
                <c:pt idx="4799">
                  <c:v>-0.24868988716485499</c:v>
                </c:pt>
                <c:pt idx="4800">
                  <c:v>-0.24747253363020208</c:v>
                </c:pt>
                <c:pt idx="4801">
                  <c:v>-0.24625478930264008</c:v>
                </c:pt>
                <c:pt idx="4802">
                  <c:v>-0.24503665610515299</c:v>
                </c:pt>
                <c:pt idx="4803">
                  <c:v>-0.24381813596133817</c:v>
                </c:pt>
                <c:pt idx="4804">
                  <c:v>-0.24259923079540718</c:v>
                </c:pt>
                <c:pt idx="4805">
                  <c:v>-0.24137994253217712</c:v>
                </c:pt>
                <c:pt idx="4806">
                  <c:v>-0.24016027309707008</c:v>
                </c:pt>
                <c:pt idx="4807">
                  <c:v>-0.23894022441611007</c:v>
                </c:pt>
                <c:pt idx="4808">
                  <c:v>-0.23771979841592217</c:v>
                </c:pt>
                <c:pt idx="4809">
                  <c:v>-0.23649899702372512</c:v>
                </c:pt>
                <c:pt idx="4810">
                  <c:v>-0.23527782216732909</c:v>
                </c:pt>
                <c:pt idx="4811">
                  <c:v>-0.23405627577513799</c:v>
                </c:pt>
                <c:pt idx="4812">
                  <c:v>-0.23283435977614009</c:v>
                </c:pt>
                <c:pt idx="4813">
                  <c:v>-0.231612076099906</c:v>
                </c:pt>
                <c:pt idx="4814">
                  <c:v>-0.2303894266765899</c:v>
                </c:pt>
                <c:pt idx="4815">
                  <c:v>-0.22916641343692312</c:v>
                </c:pt>
                <c:pt idx="4816">
                  <c:v>-0.22794303831220716</c:v>
                </c:pt>
                <c:pt idx="4817">
                  <c:v>-0.22671930323432113</c:v>
                </c:pt>
                <c:pt idx="4818">
                  <c:v>-0.22549521013571008</c:v>
                </c:pt>
                <c:pt idx="4819">
                  <c:v>-0.22427076094938092</c:v>
                </c:pt>
                <c:pt idx="4820">
                  <c:v>-0.223045957608909</c:v>
                </c:pt>
                <c:pt idx="4821">
                  <c:v>-0.221820802048426</c:v>
                </c:pt>
                <c:pt idx="4822">
                  <c:v>-0.220595296202617</c:v>
                </c:pt>
                <c:pt idx="4823">
                  <c:v>-0.2193694420067262</c:v>
                </c:pt>
                <c:pt idx="4824">
                  <c:v>-0.21814324139654209</c:v>
                </c:pt>
                <c:pt idx="4825">
                  <c:v>-0.21691669630840513</c:v>
                </c:pt>
                <c:pt idx="4826">
                  <c:v>-0.21568980867919599</c:v>
                </c:pt>
                <c:pt idx="4827">
                  <c:v>-0.2144625804463382</c:v>
                </c:pt>
                <c:pt idx="4828">
                  <c:v>-0.2132350135477932</c:v>
                </c:pt>
                <c:pt idx="4829">
                  <c:v>-0.21200710992205399</c:v>
                </c:pt>
                <c:pt idx="4830">
                  <c:v>-0.210778871508151</c:v>
                </c:pt>
                <c:pt idx="4831">
                  <c:v>-0.209550300245641</c:v>
                </c:pt>
                <c:pt idx="4832">
                  <c:v>-0.20832139807460201</c:v>
                </c:pt>
                <c:pt idx="4833">
                  <c:v>-0.207092166935641</c:v>
                </c:pt>
                <c:pt idx="4834">
                  <c:v>-0.20586260876988097</c:v>
                </c:pt>
                <c:pt idx="4835">
                  <c:v>-0.204632725518963</c:v>
                </c:pt>
                <c:pt idx="4836">
                  <c:v>-0.20340251912503801</c:v>
                </c:pt>
                <c:pt idx="4837">
                  <c:v>-0.202171991530774</c:v>
                </c:pt>
                <c:pt idx="4838">
                  <c:v>-0.20094114467933813</c:v>
                </c:pt>
                <c:pt idx="4839">
                  <c:v>-0.19970998051440716</c:v>
                </c:pt>
                <c:pt idx="4840">
                  <c:v>-0.19847850098015693</c:v>
                </c:pt>
                <c:pt idx="4841">
                  <c:v>-0.19724670802126312</c:v>
                </c:pt>
                <c:pt idx="4842">
                  <c:v>-0.19601460358289313</c:v>
                </c:pt>
                <c:pt idx="4843">
                  <c:v>-0.19478218961070801</c:v>
                </c:pt>
                <c:pt idx="4844">
                  <c:v>-0.19354946805086012</c:v>
                </c:pt>
                <c:pt idx="4845">
                  <c:v>-0.19231644084998309</c:v>
                </c:pt>
                <c:pt idx="4846">
                  <c:v>-0.19108310995519401</c:v>
                </c:pt>
                <c:pt idx="4847">
                  <c:v>-0.18984947731409413</c:v>
                </c:pt>
                <c:pt idx="4848">
                  <c:v>-0.18861554487475399</c:v>
                </c:pt>
                <c:pt idx="4849">
                  <c:v>-0.18738131458572413</c:v>
                </c:pt>
                <c:pt idx="4850">
                  <c:v>-0.18614678839602217</c:v>
                </c:pt>
                <c:pt idx="4851">
                  <c:v>-0.18491196825513209</c:v>
                </c:pt>
                <c:pt idx="4852">
                  <c:v>-0.18367685611300397</c:v>
                </c:pt>
                <c:pt idx="4853">
                  <c:v>-0.18244145392005012</c:v>
                </c:pt>
                <c:pt idx="4854">
                  <c:v>-0.18120576362713708</c:v>
                </c:pt>
                <c:pt idx="4855">
                  <c:v>-0.17996978718558909</c:v>
                </c:pt>
                <c:pt idx="4856">
                  <c:v>-0.17873352654718208</c:v>
                </c:pt>
                <c:pt idx="4857">
                  <c:v>-0.17749698366414113</c:v>
                </c:pt>
                <c:pt idx="4858">
                  <c:v>-0.17626016048913509</c:v>
                </c:pt>
                <c:pt idx="4859">
                  <c:v>-0.17502305897527601</c:v>
                </c:pt>
                <c:pt idx="4860">
                  <c:v>-0.17378568107611708</c:v>
                </c:pt>
                <c:pt idx="4861">
                  <c:v>-0.17254802874564601</c:v>
                </c:pt>
                <c:pt idx="4862">
                  <c:v>-0.171310103938286</c:v>
                </c:pt>
                <c:pt idx="4863">
                  <c:v>-0.17007190860888885</c:v>
                </c:pt>
                <c:pt idx="4864">
                  <c:v>-0.16883344471273412</c:v>
                </c:pt>
                <c:pt idx="4865">
                  <c:v>-0.16759471420552391</c:v>
                </c:pt>
                <c:pt idx="4866">
                  <c:v>-0.16635571904338492</c:v>
                </c:pt>
                <c:pt idx="4867">
                  <c:v>-0.16511646118285808</c:v>
                </c:pt>
                <c:pt idx="4868">
                  <c:v>-0.16387694258090099</c:v>
                </c:pt>
                <c:pt idx="4869">
                  <c:v>-0.162637165194883</c:v>
                </c:pt>
                <c:pt idx="4870">
                  <c:v>-0.16139713098258299</c:v>
                </c:pt>
                <c:pt idx="4871">
                  <c:v>-0.16015684190218191</c:v>
                </c:pt>
                <c:pt idx="4872">
                  <c:v>-0.15891629991226625</c:v>
                </c:pt>
                <c:pt idx="4873">
                  <c:v>-0.157675506971823</c:v>
                </c:pt>
                <c:pt idx="4874">
                  <c:v>-0.1564344650402312</c:v>
                </c:pt>
                <c:pt idx="4875">
                  <c:v>-0.15519317607726613</c:v>
                </c:pt>
                <c:pt idx="4876">
                  <c:v>-0.15395164204309308</c:v>
                </c:pt>
                <c:pt idx="4877">
                  <c:v>-0.15270986489826313</c:v>
                </c:pt>
                <c:pt idx="4878">
                  <c:v>-0.15146784660371199</c:v>
                </c:pt>
                <c:pt idx="4879">
                  <c:v>-0.15022558912075701</c:v>
                </c:pt>
                <c:pt idx="4880">
                  <c:v>-0.1489830944110912</c:v>
                </c:pt>
                <c:pt idx="4881">
                  <c:v>-0.14774036443678312</c:v>
                </c:pt>
                <c:pt idx="4882">
                  <c:v>-0.14649740116027518</c:v>
                </c:pt>
                <c:pt idx="4883">
                  <c:v>-0.14525420654437313</c:v>
                </c:pt>
                <c:pt idx="4884">
                  <c:v>-0.14401078255225216</c:v>
                </c:pt>
                <c:pt idx="4885">
                  <c:v>-0.14276713114744821</c:v>
                </c:pt>
                <c:pt idx="4886">
                  <c:v>-0.14152325429385793</c:v>
                </c:pt>
                <c:pt idx="4887">
                  <c:v>-0.14027915395573201</c:v>
                </c:pt>
                <c:pt idx="4888">
                  <c:v>-0.13903483209767309</c:v>
                </c:pt>
                <c:pt idx="4889">
                  <c:v>-0.13779029068463799</c:v>
                </c:pt>
                <c:pt idx="4890">
                  <c:v>-0.13654553168192507</c:v>
                </c:pt>
                <c:pt idx="4891">
                  <c:v>-0.1353005570551799</c:v>
                </c:pt>
                <c:pt idx="4892">
                  <c:v>-0.13405536877038801</c:v>
                </c:pt>
                <c:pt idx="4893">
                  <c:v>-0.132809968793869</c:v>
                </c:pt>
                <c:pt idx="4894">
                  <c:v>-0.13156435909228209</c:v>
                </c:pt>
                <c:pt idx="4895">
                  <c:v>-0.130318541632615</c:v>
                </c:pt>
                <c:pt idx="4896">
                  <c:v>-0.12907251838218092</c:v>
                </c:pt>
                <c:pt idx="4897">
                  <c:v>-0.127826291308623</c:v>
                </c:pt>
                <c:pt idx="4898">
                  <c:v>-0.12657986237990393</c:v>
                </c:pt>
                <c:pt idx="4899">
                  <c:v>-0.12533323356430409</c:v>
                </c:pt>
                <c:pt idx="4900">
                  <c:v>-0.12408640683042102</c:v>
                </c:pt>
                <c:pt idx="4901">
                  <c:v>-0.12283938414716296</c:v>
                </c:pt>
                <c:pt idx="4902">
                  <c:v>-0.12159216748375208</c:v>
                </c:pt>
                <c:pt idx="4903">
                  <c:v>-0.120344758809711</c:v>
                </c:pt>
                <c:pt idx="4904">
                  <c:v>-0.119097160094869</c:v>
                </c:pt>
                <c:pt idx="4905">
                  <c:v>-0.11784937330935594</c:v>
                </c:pt>
                <c:pt idx="4906">
                  <c:v>-0.11660140042359504</c:v>
                </c:pt>
                <c:pt idx="4907">
                  <c:v>-0.11535324340830802</c:v>
                </c:pt>
                <c:pt idx="4908">
                  <c:v>-0.11410490423450402</c:v>
                </c:pt>
                <c:pt idx="4909">
                  <c:v>-0.112856384873482</c:v>
                </c:pt>
                <c:pt idx="4910">
                  <c:v>-0.11160768729682198</c:v>
                </c:pt>
                <c:pt idx="4911">
                  <c:v>-0.11035881347639195</c:v>
                </c:pt>
                <c:pt idx="4912">
                  <c:v>-0.10910976538433002</c:v>
                </c:pt>
                <c:pt idx="4913">
                  <c:v>-0.10786054499305604</c:v>
                </c:pt>
                <c:pt idx="4914">
                  <c:v>-0.10661115427526006</c:v>
                </c:pt>
                <c:pt idx="4915">
                  <c:v>-0.105361595203898</c:v>
                </c:pt>
                <c:pt idx="4916">
                  <c:v>-0.104111869752196</c:v>
                </c:pt>
                <c:pt idx="4917">
                  <c:v>-0.102861979893641</c:v>
                </c:pt>
                <c:pt idx="4918">
                  <c:v>-0.10161192760198004</c:v>
                </c:pt>
                <c:pt idx="4919">
                  <c:v>-0.10036171485121508</c:v>
                </c:pt>
                <c:pt idx="4920">
                  <c:v>-9.911134361560317E-2</c:v>
                </c:pt>
                <c:pt idx="4921">
                  <c:v>-9.7860815869652035E-2</c:v>
                </c:pt>
                <c:pt idx="4922">
                  <c:v>-9.6610133588114197E-2</c:v>
                </c:pt>
                <c:pt idx="4923">
                  <c:v>-9.5359298745988627E-2</c:v>
                </c:pt>
                <c:pt idx="4924">
                  <c:v>-9.4108313318514894E-2</c:v>
                </c:pt>
                <c:pt idx="4925">
                  <c:v>-9.2857179281168128E-2</c:v>
                </c:pt>
                <c:pt idx="4926">
                  <c:v>-9.1605898609660702E-2</c:v>
                </c:pt>
                <c:pt idx="4927">
                  <c:v>-9.0354473279936259E-2</c:v>
                </c:pt>
                <c:pt idx="4928">
                  <c:v>-8.9102905268164528E-2</c:v>
                </c:pt>
                <c:pt idx="4929">
                  <c:v>-8.7851196550743207E-2</c:v>
                </c:pt>
                <c:pt idx="4930">
                  <c:v>-8.6599349104292248E-2</c:v>
                </c:pt>
                <c:pt idx="4931">
                  <c:v>-8.5347364905647358E-2</c:v>
                </c:pt>
                <c:pt idx="4932">
                  <c:v>-8.4095245931863891E-2</c:v>
                </c:pt>
                <c:pt idx="4933">
                  <c:v>-8.2842994160208197E-2</c:v>
                </c:pt>
                <c:pt idx="4934">
                  <c:v>-8.1590611568158E-2</c:v>
                </c:pt>
                <c:pt idx="4935">
                  <c:v>-8.0338100133394444E-2</c:v>
                </c:pt>
                <c:pt idx="4936">
                  <c:v>-7.908546183380484E-2</c:v>
                </c:pt>
                <c:pt idx="4937">
                  <c:v>-7.7832698647477036E-2</c:v>
                </c:pt>
                <c:pt idx="4938">
                  <c:v>-7.6579812552693305E-2</c:v>
                </c:pt>
                <c:pt idx="4939">
                  <c:v>-7.5326805527932694E-2</c:v>
                </c:pt>
                <c:pt idx="4940">
                  <c:v>-7.4073679551865237E-2</c:v>
                </c:pt>
                <c:pt idx="4941">
                  <c:v>-7.2820436603346042E-2</c:v>
                </c:pt>
                <c:pt idx="4942">
                  <c:v>-7.1567078661417705E-2</c:v>
                </c:pt>
                <c:pt idx="4943">
                  <c:v>-7.031360770530444E-2</c:v>
                </c:pt>
                <c:pt idx="4944">
                  <c:v>-6.9060025714406142E-2</c:v>
                </c:pt>
                <c:pt idx="4945">
                  <c:v>-6.7806334668300813E-2</c:v>
                </c:pt>
                <c:pt idx="4946">
                  <c:v>-6.6552536546738594E-2</c:v>
                </c:pt>
                <c:pt idx="4947">
                  <c:v>-6.5298633329636285E-2</c:v>
                </c:pt>
                <c:pt idx="4948">
                  <c:v>-6.4044626997078594E-2</c:v>
                </c:pt>
                <c:pt idx="4949">
                  <c:v>-6.2790519529313263E-2</c:v>
                </c:pt>
                <c:pt idx="4950">
                  <c:v>-6.1536312906747728E-2</c:v>
                </c:pt>
                <c:pt idx="4951">
                  <c:v>-6.0282009109943732E-2</c:v>
                </c:pt>
                <c:pt idx="4952">
                  <c:v>-5.9027610119619038E-2</c:v>
                </c:pt>
                <c:pt idx="4953">
                  <c:v>-5.7773117916641858E-2</c:v>
                </c:pt>
                <c:pt idx="4954">
                  <c:v>-5.6518534482024804E-2</c:v>
                </c:pt>
                <c:pt idx="4955">
                  <c:v>-5.5263861796927098E-2</c:v>
                </c:pt>
                <c:pt idx="4956">
                  <c:v>-5.400910184264935E-2</c:v>
                </c:pt>
                <c:pt idx="4957">
                  <c:v>-5.2754256600626825E-2</c:v>
                </c:pt>
                <c:pt idx="4958">
                  <c:v>-5.1499328052432312E-2</c:v>
                </c:pt>
                <c:pt idx="4959">
                  <c:v>-5.0244318179770153E-2</c:v>
                </c:pt>
                <c:pt idx="4960">
                  <c:v>-4.8989228964470603E-2</c:v>
                </c:pt>
                <c:pt idx="4961">
                  <c:v>-4.7734062388491726E-2</c:v>
                </c:pt>
                <c:pt idx="4962">
                  <c:v>-4.6478820433913597E-2</c:v>
                </c:pt>
                <c:pt idx="4963">
                  <c:v>-4.522350508293297E-2</c:v>
                </c:pt>
                <c:pt idx="4964">
                  <c:v>-4.3968118317864964E-2</c:v>
                </c:pt>
                <c:pt idx="4965">
                  <c:v>-4.271266212113678E-2</c:v>
                </c:pt>
                <c:pt idx="4966">
                  <c:v>-4.1457138475285676E-2</c:v>
                </c:pt>
                <c:pt idx="4967">
                  <c:v>-4.0201549362953358E-2</c:v>
                </c:pt>
                <c:pt idx="4968">
                  <c:v>-3.8945896766887297E-2</c:v>
                </c:pt>
                <c:pt idx="4969">
                  <c:v>-3.7690182669935124E-2</c:v>
                </c:pt>
                <c:pt idx="4970">
                  <c:v>-3.6434409055039002E-2</c:v>
                </c:pt>
                <c:pt idx="4971">
                  <c:v>-3.5178577905237797E-2</c:v>
                </c:pt>
                <c:pt idx="4972">
                  <c:v>-3.3922691203661197E-2</c:v>
                </c:pt>
                <c:pt idx="4973">
                  <c:v>-3.266675093352412E-2</c:v>
                </c:pt>
                <c:pt idx="4974">
                  <c:v>-3.1410759078128299E-2</c:v>
                </c:pt>
                <c:pt idx="4975">
                  <c:v>-3.0154717620857412E-2</c:v>
                </c:pt>
                <c:pt idx="4976">
                  <c:v>-2.8898628545170401E-2</c:v>
                </c:pt>
                <c:pt idx="4977">
                  <c:v>-2.7642493834604511E-2</c:v>
                </c:pt>
                <c:pt idx="4978">
                  <c:v>-2.6386315472768523E-2</c:v>
                </c:pt>
                <c:pt idx="4979">
                  <c:v>-2.5130095443337889E-2</c:v>
                </c:pt>
                <c:pt idx="4980">
                  <c:v>-2.3873835730056411E-2</c:v>
                </c:pt>
                <c:pt idx="4981">
                  <c:v>-2.2617538316729621E-2</c:v>
                </c:pt>
                <c:pt idx="4982">
                  <c:v>-2.1361205187223526E-2</c:v>
                </c:pt>
                <c:pt idx="4983">
                  <c:v>-2.0104838325457799E-2</c:v>
                </c:pt>
                <c:pt idx="4984">
                  <c:v>-1.884843971540812E-2</c:v>
                </c:pt>
                <c:pt idx="4985">
                  <c:v>-1.7592011341100201E-2</c:v>
                </c:pt>
                <c:pt idx="4986">
                  <c:v>-1.6335555186604407E-2</c:v>
                </c:pt>
                <c:pt idx="4987">
                  <c:v>-1.5079073236037108E-2</c:v>
                </c:pt>
                <c:pt idx="4988">
                  <c:v>-1.3822567473555801E-2</c:v>
                </c:pt>
                <c:pt idx="4989">
                  <c:v>-1.2566039883352901E-2</c:v>
                </c:pt>
                <c:pt idx="4990">
                  <c:v>-1.1309492449657801E-2</c:v>
                </c:pt>
                <c:pt idx="4991">
                  <c:v>-1.0052927156731298E-2</c:v>
                </c:pt>
                <c:pt idx="4992">
                  <c:v>-8.7963459888597689E-3</c:v>
                </c:pt>
                <c:pt idx="4993">
                  <c:v>-7.5397509303572231E-3</c:v>
                </c:pt>
                <c:pt idx="4994">
                  <c:v>-6.2831439655588054E-3</c:v>
                </c:pt>
                <c:pt idx="4995">
                  <c:v>-5.0265270788193202E-3</c:v>
                </c:pt>
                <c:pt idx="4996">
                  <c:v>-3.7699022545066027E-3</c:v>
                </c:pt>
                <c:pt idx="4997">
                  <c:v>-2.5132714770036298E-3</c:v>
                </c:pt>
                <c:pt idx="4998">
                  <c:v>-1.25663673070284E-3</c:v>
                </c:pt>
                <c:pt idx="4999" formatCode="0.00E+00">
                  <c:v>-2.4492935982947064E-16</c:v>
                </c:pt>
              </c:numCache>
            </c:numRef>
          </c:val>
        </c:ser>
        <c:ser>
          <c:idx val="1"/>
          <c:order val="1"/>
          <c:tx>
            <c:strRef>
              <c:f>Plan1!$B$1</c:f>
              <c:strCache>
                <c:ptCount val="1"/>
                <c:pt idx="0">
                  <c:v>output</c:v>
                </c:pt>
              </c:strCache>
            </c:strRef>
          </c:tx>
          <c:marker>
            <c:symbol val="none"/>
          </c:marker>
          <c:val>
            <c:numRef>
              <c:f>Plan1!$B$2:$B$5001</c:f>
              <c:numCache>
                <c:formatCode>General</c:formatCode>
                <c:ptCount val="5000"/>
                <c:pt idx="0">
                  <c:v>1.1347030940591599E-2</c:v>
                </c:pt>
                <c:pt idx="1">
                  <c:v>1.2260606735619003E-2</c:v>
                </c:pt>
                <c:pt idx="2">
                  <c:v>1.3176025153102101E-2</c:v>
                </c:pt>
                <c:pt idx="3">
                  <c:v>1.40932871862879E-2</c:v>
                </c:pt>
                <c:pt idx="4">
                  <c:v>1.5012393804452998E-2</c:v>
                </c:pt>
                <c:pt idx="5">
                  <c:v>1.5933345952716001E-2</c:v>
                </c:pt>
                <c:pt idx="6">
                  <c:v>1.6856144551841999E-2</c:v>
                </c:pt>
                <c:pt idx="7">
                  <c:v>1.7780790498056205E-2</c:v>
                </c:pt>
                <c:pt idx="8">
                  <c:v>1.8707284662848801E-2</c:v>
                </c:pt>
                <c:pt idx="9">
                  <c:v>1.9635627892784901E-2</c:v>
                </c:pt>
                <c:pt idx="10">
                  <c:v>2.0565821009311799E-2</c:v>
                </c:pt>
                <c:pt idx="11">
                  <c:v>2.1497864808564124E-2</c:v>
                </c:pt>
                <c:pt idx="12">
                  <c:v>2.2431760061173235E-2</c:v>
                </c:pt>
                <c:pt idx="13">
                  <c:v>2.3367507512069802E-2</c:v>
                </c:pt>
                <c:pt idx="14">
                  <c:v>2.4305107880292699E-2</c:v>
                </c:pt>
                <c:pt idx="15">
                  <c:v>2.5244561858789889E-2</c:v>
                </c:pt>
                <c:pt idx="16">
                  <c:v>2.6185870114229626E-2</c:v>
                </c:pt>
                <c:pt idx="17">
                  <c:v>2.7129033286798093E-2</c:v>
                </c:pt>
                <c:pt idx="18">
                  <c:v>2.807405199000549E-2</c:v>
                </c:pt>
                <c:pt idx="19">
                  <c:v>2.9020926810491701E-2</c:v>
                </c:pt>
                <c:pt idx="20">
                  <c:v>2.9969658307825688E-2</c:v>
                </c:pt>
                <c:pt idx="21">
                  <c:v>3.092024701431172E-2</c:v>
                </c:pt>
                <c:pt idx="22">
                  <c:v>3.1872693434787401E-2</c:v>
                </c:pt>
                <c:pt idx="23">
                  <c:v>3.2826998046430404E-2</c:v>
                </c:pt>
                <c:pt idx="24">
                  <c:v>3.3783161298555901E-2</c:v>
                </c:pt>
                <c:pt idx="25">
                  <c:v>3.4741183612420012E-2</c:v>
                </c:pt>
                <c:pt idx="26">
                  <c:v>3.5701065381019623E-2</c:v>
                </c:pt>
                <c:pt idx="27">
                  <c:v>3.6662806968892701E-2</c:v>
                </c:pt>
                <c:pt idx="28">
                  <c:v>3.7626408711920412E-2</c:v>
                </c:pt>
                <c:pt idx="29">
                  <c:v>3.8591870917123322E-2</c:v>
                </c:pt>
                <c:pt idx="30">
                  <c:v>3.9559193862464405E-2</c:v>
                </c:pt>
                <c:pt idx="31">
                  <c:v>4.0528377796648002E-2</c:v>
                </c:pt>
                <c:pt idx="32">
                  <c:v>4.1499422938915641E-2</c:v>
                </c:pt>
                <c:pt idx="33">
                  <c:v>4.2472329478846924E-2</c:v>
                </c:pt>
                <c:pt idx="34">
                  <c:v>4.3447097576158895E-2</c:v>
                </c:pt>
                <c:pt idx="35">
                  <c:v>4.4423727360504102E-2</c:v>
                </c:pt>
                <c:pt idx="36">
                  <c:v>4.5402218931264324E-2</c:v>
                </c:pt>
                <c:pt idx="37">
                  <c:v>4.6382572357355413E-2</c:v>
                </c:pt>
                <c:pt idx="38">
                  <c:v>4.7364787677016434E-2</c:v>
                </c:pt>
                <c:pt idx="39">
                  <c:v>4.834886489761623E-2</c:v>
                </c:pt>
                <c:pt idx="40">
                  <c:v>4.9334803995442433E-2</c:v>
                </c:pt>
                <c:pt idx="41">
                  <c:v>5.0322604915502146E-2</c:v>
                </c:pt>
                <c:pt idx="42">
                  <c:v>5.1312267571319327E-2</c:v>
                </c:pt>
                <c:pt idx="43">
                  <c:v>5.2303791844728706E-2</c:v>
                </c:pt>
                <c:pt idx="44">
                  <c:v>5.3297177585674475E-2</c:v>
                </c:pt>
                <c:pt idx="45">
                  <c:v>5.429242461200607E-2</c:v>
                </c:pt>
                <c:pt idx="46">
                  <c:v>5.5289532709273476E-2</c:v>
                </c:pt>
                <c:pt idx="47">
                  <c:v>5.6288501630524977E-2</c:v>
                </c:pt>
                <c:pt idx="48">
                  <c:v>5.7289331096100002E-2</c:v>
                </c:pt>
                <c:pt idx="49">
                  <c:v>5.8292020793428913E-2</c:v>
                </c:pt>
                <c:pt idx="50">
                  <c:v>5.9296570376825529E-2</c:v>
                </c:pt>
                <c:pt idx="51">
                  <c:v>6.0302979467285814E-2</c:v>
                </c:pt>
                <c:pt idx="52">
                  <c:v>6.1311247652280104E-2</c:v>
                </c:pt>
                <c:pt idx="53">
                  <c:v>6.2321374485553312E-2</c:v>
                </c:pt>
                <c:pt idx="54">
                  <c:v>6.3333359486916499E-2</c:v>
                </c:pt>
                <c:pt idx="55">
                  <c:v>6.4347202142043272E-2</c:v>
                </c:pt>
                <c:pt idx="56">
                  <c:v>6.5362901902267664E-2</c:v>
                </c:pt>
                <c:pt idx="57">
                  <c:v>6.6380458184377406E-2</c:v>
                </c:pt>
                <c:pt idx="58">
                  <c:v>6.739987037041191E-2</c:v>
                </c:pt>
                <c:pt idx="59">
                  <c:v>6.8421137807456997E-2</c:v>
                </c:pt>
                <c:pt idx="60">
                  <c:v>6.9444259807438041E-2</c:v>
                </c:pt>
                <c:pt idx="61">
                  <c:v>7.0469235646922021E-2</c:v>
                </c:pt>
                <c:pt idx="62">
                  <c:v>7.1496064566907103E-2</c:v>
                </c:pt>
                <c:pt idx="63">
                  <c:v>7.2524745772623397E-2</c:v>
                </c:pt>
                <c:pt idx="64">
                  <c:v>7.3555278433327098E-2</c:v>
                </c:pt>
                <c:pt idx="65">
                  <c:v>7.4587661682097919E-2</c:v>
                </c:pt>
                <c:pt idx="66">
                  <c:v>7.562189461563322E-2</c:v>
                </c:pt>
                <c:pt idx="67">
                  <c:v>7.6657976294050606E-2</c:v>
                </c:pt>
                <c:pt idx="68">
                  <c:v>7.7695905740676502E-2</c:v>
                </c:pt>
                <c:pt idx="69">
                  <c:v>7.8735681941851474E-2</c:v>
                </c:pt>
                <c:pt idx="70">
                  <c:v>7.9777303846721173E-2</c:v>
                </c:pt>
                <c:pt idx="71">
                  <c:v>8.0820770367039899E-2</c:v>
                </c:pt>
                <c:pt idx="72">
                  <c:v>8.1866080376961928E-2</c:v>
                </c:pt>
                <c:pt idx="73">
                  <c:v>8.2913232712846105E-2</c:v>
                </c:pt>
                <c:pt idx="74">
                  <c:v>8.396222617304816E-2</c:v>
                </c:pt>
                <c:pt idx="75">
                  <c:v>8.5013059517727779E-2</c:v>
                </c:pt>
                <c:pt idx="76">
                  <c:v>8.6065731468635651E-2</c:v>
                </c:pt>
                <c:pt idx="77">
                  <c:v>8.7120240708926447E-2</c:v>
                </c:pt>
                <c:pt idx="78">
                  <c:v>8.8176585882946648E-2</c:v>
                </c:pt>
                <c:pt idx="79">
                  <c:v>8.9234765596043542E-2</c:v>
                </c:pt>
                <c:pt idx="80">
                  <c:v>9.0294778414360094E-2</c:v>
                </c:pt>
                <c:pt idx="81">
                  <c:v>9.1356622864639483E-2</c:v>
                </c:pt>
                <c:pt idx="82">
                  <c:v>9.2420297434023996E-2</c:v>
                </c:pt>
                <c:pt idx="83">
                  <c:v>9.3485800569858862E-2</c:v>
                </c:pt>
                <c:pt idx="84">
                  <c:v>9.4553130679492517E-2</c:v>
                </c:pt>
                <c:pt idx="85">
                  <c:v>9.5622286130080836E-2</c:v>
                </c:pt>
                <c:pt idx="86">
                  <c:v>9.6693265248390975E-2</c:v>
                </c:pt>
                <c:pt idx="87">
                  <c:v>9.7766066320602904E-2</c:v>
                </c:pt>
                <c:pt idx="88">
                  <c:v>9.8840687592117005E-2</c:v>
                </c:pt>
                <c:pt idx="89">
                  <c:v>9.9917127267355105E-2</c:v>
                </c:pt>
                <c:pt idx="90">
                  <c:v>0.10099538350956801</c:v>
                </c:pt>
                <c:pt idx="91">
                  <c:v>0.10207545444064405</c:v>
                </c:pt>
                <c:pt idx="92">
                  <c:v>0.10315733814090998</c:v>
                </c:pt>
                <c:pt idx="93">
                  <c:v>0.10424103264894502</c:v>
                </c:pt>
                <c:pt idx="94">
                  <c:v>0.10532653596138408</c:v>
                </c:pt>
                <c:pt idx="95">
                  <c:v>0.106413846032725</c:v>
                </c:pt>
                <c:pt idx="96">
                  <c:v>0.10750296077514504</c:v>
                </c:pt>
                <c:pt idx="97">
                  <c:v>0.10859387805830407</c:v>
                </c:pt>
                <c:pt idx="98">
                  <c:v>0.10968659570916102</c:v>
                </c:pt>
                <c:pt idx="99">
                  <c:v>0.110781111511777</c:v>
                </c:pt>
                <c:pt idx="100">
                  <c:v>0.11187742320713798</c:v>
                </c:pt>
                <c:pt idx="101">
                  <c:v>0.112975528492962</c:v>
                </c:pt>
                <c:pt idx="102">
                  <c:v>0.11407542502351208</c:v>
                </c:pt>
                <c:pt idx="103">
                  <c:v>0.115177110409415</c:v>
                </c:pt>
                <c:pt idx="104">
                  <c:v>0.116280582217476</c:v>
                </c:pt>
                <c:pt idx="105">
                  <c:v>0.117385837970493</c:v>
                </c:pt>
                <c:pt idx="106">
                  <c:v>0.118492875147075</c:v>
                </c:pt>
                <c:pt idx="107">
                  <c:v>0.11960169118146199</c:v>
                </c:pt>
                <c:pt idx="108">
                  <c:v>0.12071228346334308</c:v>
                </c:pt>
                <c:pt idx="109">
                  <c:v>0.12182464933767705</c:v>
                </c:pt>
                <c:pt idx="110">
                  <c:v>0.122938786104514</c:v>
                </c:pt>
                <c:pt idx="111">
                  <c:v>0.12405469101881604</c:v>
                </c:pt>
                <c:pt idx="112">
                  <c:v>0.12517236129028292</c:v>
                </c:pt>
                <c:pt idx="113">
                  <c:v>0.12629179408317501</c:v>
                </c:pt>
                <c:pt idx="114">
                  <c:v>0.12741298651613917</c:v>
                </c:pt>
                <c:pt idx="115">
                  <c:v>0.12853593566203608</c:v>
                </c:pt>
                <c:pt idx="116">
                  <c:v>0.12966063854776499</c:v>
                </c:pt>
                <c:pt idx="117">
                  <c:v>0.13078709215409509</c:v>
                </c:pt>
                <c:pt idx="118">
                  <c:v>0.13191529341549818</c:v>
                </c:pt>
                <c:pt idx="119">
                  <c:v>0.13304523921997299</c:v>
                </c:pt>
                <c:pt idx="120">
                  <c:v>0.13417692640888385</c:v>
                </c:pt>
                <c:pt idx="121">
                  <c:v>0.13531035177678899</c:v>
                </c:pt>
                <c:pt idx="122">
                  <c:v>0.13644551207128408</c:v>
                </c:pt>
                <c:pt idx="123">
                  <c:v>0.13758240399282609</c:v>
                </c:pt>
                <c:pt idx="124">
                  <c:v>0.1387210241945819</c:v>
                </c:pt>
                <c:pt idx="125">
                  <c:v>0.13986136928226209</c:v>
                </c:pt>
                <c:pt idx="126">
                  <c:v>0.14100343581395899</c:v>
                </c:pt>
                <c:pt idx="127">
                  <c:v>0.14214722029999299</c:v>
                </c:pt>
                <c:pt idx="128">
                  <c:v>0.14329271920275591</c:v>
                </c:pt>
                <c:pt idx="129">
                  <c:v>0.144439928936549</c:v>
                </c:pt>
                <c:pt idx="130">
                  <c:v>0.1455888458674352</c:v>
                </c:pt>
                <c:pt idx="131">
                  <c:v>0.14673946631308399</c:v>
                </c:pt>
                <c:pt idx="132">
                  <c:v>0.14789178654261709</c:v>
                </c:pt>
                <c:pt idx="133">
                  <c:v>0.1490458027764702</c:v>
                </c:pt>
                <c:pt idx="134">
                  <c:v>0.15020151118622613</c:v>
                </c:pt>
                <c:pt idx="135">
                  <c:v>0.15135890789448808</c:v>
                </c:pt>
                <c:pt idx="136">
                  <c:v>0.15251798897471999</c:v>
                </c:pt>
                <c:pt idx="137">
                  <c:v>0.15367875045111201</c:v>
                </c:pt>
                <c:pt idx="138">
                  <c:v>0.15484118829843413</c:v>
                </c:pt>
                <c:pt idx="139">
                  <c:v>0.1560052984418972</c:v>
                </c:pt>
                <c:pt idx="140">
                  <c:v>0.157171076757017</c:v>
                </c:pt>
                <c:pt idx="141">
                  <c:v>0.15833851906947499</c:v>
                </c:pt>
                <c:pt idx="142">
                  <c:v>0.15950762115498299</c:v>
                </c:pt>
                <c:pt idx="143">
                  <c:v>0.16067837873915489</c:v>
                </c:pt>
                <c:pt idx="144">
                  <c:v>0.16185078749736809</c:v>
                </c:pt>
                <c:pt idx="145">
                  <c:v>0.16302484305463991</c:v>
                </c:pt>
                <c:pt idx="146">
                  <c:v>0.16420054098549799</c:v>
                </c:pt>
                <c:pt idx="147">
                  <c:v>0.16537787681385485</c:v>
                </c:pt>
                <c:pt idx="148">
                  <c:v>0.16655684601288401</c:v>
                </c:pt>
                <c:pt idx="149">
                  <c:v>0.16773744400489507</c:v>
                </c:pt>
                <c:pt idx="150">
                  <c:v>0.1689196661612222</c:v>
                </c:pt>
                <c:pt idx="151">
                  <c:v>0.17010350780209399</c:v>
                </c:pt>
                <c:pt idx="152">
                  <c:v>0.17128896419652909</c:v>
                </c:pt>
                <c:pt idx="153">
                  <c:v>0.17247603056221417</c:v>
                </c:pt>
                <c:pt idx="154">
                  <c:v>0.17366470206539608</c:v>
                </c:pt>
                <c:pt idx="155">
                  <c:v>0.174854973820772</c:v>
                </c:pt>
                <c:pt idx="156">
                  <c:v>0.1760468408913782</c:v>
                </c:pt>
                <c:pt idx="157">
                  <c:v>0.17724029828848809</c:v>
                </c:pt>
                <c:pt idx="158">
                  <c:v>0.17843534097150812</c:v>
                </c:pt>
                <c:pt idx="159">
                  <c:v>0.17963196384787408</c:v>
                </c:pt>
                <c:pt idx="160">
                  <c:v>0.18083016177295408</c:v>
                </c:pt>
                <c:pt idx="161">
                  <c:v>0.18202992954995401</c:v>
                </c:pt>
                <c:pt idx="162">
                  <c:v>0.18323126192981601</c:v>
                </c:pt>
                <c:pt idx="163">
                  <c:v>0.18443415361113313</c:v>
                </c:pt>
                <c:pt idx="164">
                  <c:v>0.18563859924005591</c:v>
                </c:pt>
                <c:pt idx="165">
                  <c:v>0.18684459341020412</c:v>
                </c:pt>
                <c:pt idx="166">
                  <c:v>0.18805213066258308</c:v>
                </c:pt>
                <c:pt idx="167">
                  <c:v>0.18926120548550213</c:v>
                </c:pt>
                <c:pt idx="168">
                  <c:v>0.19047181231448593</c:v>
                </c:pt>
                <c:pt idx="169">
                  <c:v>0.19168394553221099</c:v>
                </c:pt>
                <c:pt idx="170">
                  <c:v>0.192897599468415</c:v>
                </c:pt>
                <c:pt idx="171">
                  <c:v>0.19411276839983091</c:v>
                </c:pt>
                <c:pt idx="172">
                  <c:v>0.19532944655011708</c:v>
                </c:pt>
                <c:pt idx="173">
                  <c:v>0.1965476280897849</c:v>
                </c:pt>
                <c:pt idx="174">
                  <c:v>0.19776730713613913</c:v>
                </c:pt>
                <c:pt idx="175">
                  <c:v>0.19898847775320599</c:v>
                </c:pt>
                <c:pt idx="176">
                  <c:v>0.20021113395168308</c:v>
                </c:pt>
                <c:pt idx="177">
                  <c:v>0.20143526968887199</c:v>
                </c:pt>
                <c:pt idx="178">
                  <c:v>0.20266087886862991</c:v>
                </c:pt>
                <c:pt idx="179">
                  <c:v>0.20388795534131501</c:v>
                </c:pt>
                <c:pt idx="180">
                  <c:v>0.20511649290373701</c:v>
                </c:pt>
                <c:pt idx="181">
                  <c:v>0.20634648529910607</c:v>
                </c:pt>
                <c:pt idx="182">
                  <c:v>0.207577926216994</c:v>
                </c:pt>
                <c:pt idx="183">
                  <c:v>0.20881080929329299</c:v>
                </c:pt>
                <c:pt idx="184">
                  <c:v>0.21004512811017109</c:v>
                </c:pt>
                <c:pt idx="185">
                  <c:v>0.21128087619604199</c:v>
                </c:pt>
                <c:pt idx="186">
                  <c:v>0.21251804702552812</c:v>
                </c:pt>
                <c:pt idx="187">
                  <c:v>0.21375663401943312</c:v>
                </c:pt>
                <c:pt idx="188">
                  <c:v>0.21499663054471413</c:v>
                </c:pt>
                <c:pt idx="189">
                  <c:v>0.21623802991445601</c:v>
                </c:pt>
                <c:pt idx="190">
                  <c:v>0.21748082538785199</c:v>
                </c:pt>
                <c:pt idx="191">
                  <c:v>0.21872501017018409</c:v>
                </c:pt>
                <c:pt idx="192">
                  <c:v>0.21997057741280501</c:v>
                </c:pt>
                <c:pt idx="193">
                  <c:v>0.22121752021313093</c:v>
                </c:pt>
                <c:pt idx="194">
                  <c:v>0.22246583161463099</c:v>
                </c:pt>
                <c:pt idx="195">
                  <c:v>0.223715504606817</c:v>
                </c:pt>
                <c:pt idx="196">
                  <c:v>0.22496653212524409</c:v>
                </c:pt>
                <c:pt idx="197">
                  <c:v>0.22621890705150899</c:v>
                </c:pt>
                <c:pt idx="198">
                  <c:v>0.22747262221325384</c:v>
                </c:pt>
                <c:pt idx="199">
                  <c:v>0.22872767038417197</c:v>
                </c:pt>
                <c:pt idx="200">
                  <c:v>0.229984044284017</c:v>
                </c:pt>
                <c:pt idx="201">
                  <c:v>0.23124173657861599</c:v>
                </c:pt>
                <c:pt idx="202">
                  <c:v>0.23250073987988501</c:v>
                </c:pt>
                <c:pt idx="203">
                  <c:v>0.23376104674584799</c:v>
                </c:pt>
                <c:pt idx="204">
                  <c:v>0.23502264968066</c:v>
                </c:pt>
                <c:pt idx="205">
                  <c:v>0.23628554113462899</c:v>
                </c:pt>
                <c:pt idx="206">
                  <c:v>0.23754971350425108</c:v>
                </c:pt>
                <c:pt idx="207">
                  <c:v>0.23881515913223617</c:v>
                </c:pt>
                <c:pt idx="208">
                  <c:v>0.2400818703075509</c:v>
                </c:pt>
                <c:pt idx="209">
                  <c:v>0.24134983926544909</c:v>
                </c:pt>
                <c:pt idx="210">
                  <c:v>0.24261905818752016</c:v>
                </c:pt>
                <c:pt idx="211">
                  <c:v>0.24388951920173391</c:v>
                </c:pt>
                <c:pt idx="212">
                  <c:v>0.24516121438248609</c:v>
                </c:pt>
                <c:pt idx="213">
                  <c:v>0.24643413575065709</c:v>
                </c:pt>
                <c:pt idx="214">
                  <c:v>0.24770827527366299</c:v>
                </c:pt>
                <c:pt idx="215">
                  <c:v>0.24898362486551601</c:v>
                </c:pt>
                <c:pt idx="216">
                  <c:v>0.25026017638689102</c:v>
                </c:pt>
                <c:pt idx="217">
                  <c:v>0.25153792164518485</c:v>
                </c:pt>
                <c:pt idx="218">
                  <c:v>0.25281685239459717</c:v>
                </c:pt>
                <c:pt idx="219">
                  <c:v>0.254096960336195</c:v>
                </c:pt>
                <c:pt idx="220">
                  <c:v>0.25537823711799318</c:v>
                </c:pt>
                <c:pt idx="221">
                  <c:v>0.25666067433503498</c:v>
                </c:pt>
                <c:pt idx="222">
                  <c:v>0.25794426352948124</c:v>
                </c:pt>
                <c:pt idx="223">
                  <c:v>0.25922899619068718</c:v>
                </c:pt>
                <c:pt idx="224">
                  <c:v>0.26051486375530825</c:v>
                </c:pt>
                <c:pt idx="225">
                  <c:v>0.261801857607384</c:v>
                </c:pt>
                <c:pt idx="226">
                  <c:v>0.2630899690784444</c:v>
                </c:pt>
                <c:pt idx="227">
                  <c:v>0.26437918944761124</c:v>
                </c:pt>
                <c:pt idx="228">
                  <c:v>0.26566950994170102</c:v>
                </c:pt>
                <c:pt idx="229">
                  <c:v>0.26696092173533997</c:v>
                </c:pt>
                <c:pt idx="230">
                  <c:v>0.26825341595107599</c:v>
                </c:pt>
                <c:pt idx="231">
                  <c:v>0.26954698365949725</c:v>
                </c:pt>
                <c:pt idx="232">
                  <c:v>0.27084161587935224</c:v>
                </c:pt>
                <c:pt idx="233">
                  <c:v>0.27213730357767701</c:v>
                </c:pt>
                <c:pt idx="234">
                  <c:v>0.27343403766992402</c:v>
                </c:pt>
                <c:pt idx="235">
                  <c:v>0.27473180902009481</c:v>
                </c:pt>
                <c:pt idx="236">
                  <c:v>0.27603060844087601</c:v>
                </c:pt>
                <c:pt idx="237">
                  <c:v>0.277330426693781</c:v>
                </c:pt>
                <c:pt idx="238">
                  <c:v>0.27863125448929477</c:v>
                </c:pt>
                <c:pt idx="239">
                  <c:v>0.27993308248702481</c:v>
                </c:pt>
                <c:pt idx="240">
                  <c:v>0.28123590129584536</c:v>
                </c:pt>
                <c:pt idx="241">
                  <c:v>0.28253970147406315</c:v>
                </c:pt>
                <c:pt idx="242">
                  <c:v>0.28384447352957032</c:v>
                </c:pt>
                <c:pt idx="243">
                  <c:v>0.28515020792001317</c:v>
                </c:pt>
                <c:pt idx="244">
                  <c:v>0.28645689505296046</c:v>
                </c:pt>
                <c:pt idx="245">
                  <c:v>0.28776452528606816</c:v>
                </c:pt>
                <c:pt idx="246">
                  <c:v>0.28907308892726524</c:v>
                </c:pt>
                <c:pt idx="247">
                  <c:v>0.29038257623492547</c:v>
                </c:pt>
                <c:pt idx="248">
                  <c:v>0.29169297741805417</c:v>
                </c:pt>
                <c:pt idx="249">
                  <c:v>0.29300428263647915</c:v>
                </c:pt>
                <c:pt idx="250">
                  <c:v>0.29431648200103716</c:v>
                </c:pt>
                <c:pt idx="251">
                  <c:v>0.29562956557377118</c:v>
                </c:pt>
                <c:pt idx="252">
                  <c:v>0.29694352336813301</c:v>
                </c:pt>
                <c:pt idx="253">
                  <c:v>0.29825834534918116</c:v>
                </c:pt>
                <c:pt idx="254">
                  <c:v>0.29957402143379502</c:v>
                </c:pt>
                <c:pt idx="255">
                  <c:v>0.30089054149088218</c:v>
                </c:pt>
                <c:pt idx="256">
                  <c:v>0.30220789534159398</c:v>
                </c:pt>
                <c:pt idx="257">
                  <c:v>0.3035260727595524</c:v>
                </c:pt>
                <c:pt idx="258">
                  <c:v>0.30484506347105916</c:v>
                </c:pt>
                <c:pt idx="259">
                  <c:v>0.30616485715533998</c:v>
                </c:pt>
                <c:pt idx="260">
                  <c:v>0.30748544344476736</c:v>
                </c:pt>
                <c:pt idx="261">
                  <c:v>0.30880681192509546</c:v>
                </c:pt>
                <c:pt idx="262">
                  <c:v>0.31012895213570324</c:v>
                </c:pt>
                <c:pt idx="263">
                  <c:v>0.31145185356983918</c:v>
                </c:pt>
                <c:pt idx="264">
                  <c:v>0.31277550567486739</c:v>
                </c:pt>
                <c:pt idx="265">
                  <c:v>0.31409989785251824</c:v>
                </c:pt>
                <c:pt idx="266">
                  <c:v>0.31542501945914736</c:v>
                </c:pt>
                <c:pt idx="267">
                  <c:v>0.31675085980599516</c:v>
                </c:pt>
                <c:pt idx="268">
                  <c:v>0.31807740815944946</c:v>
                </c:pt>
                <c:pt idx="269">
                  <c:v>0.31940465374131216</c:v>
                </c:pt>
                <c:pt idx="270">
                  <c:v>0.32073258572908026</c:v>
                </c:pt>
                <c:pt idx="271">
                  <c:v>0.32206119325620824</c:v>
                </c:pt>
                <c:pt idx="272">
                  <c:v>0.32339046541240246</c:v>
                </c:pt>
                <c:pt idx="273">
                  <c:v>0.32472039124389146</c:v>
                </c:pt>
                <c:pt idx="274">
                  <c:v>0.32605095975372916</c:v>
                </c:pt>
                <c:pt idx="275">
                  <c:v>0.32738215990207542</c:v>
                </c:pt>
                <c:pt idx="276">
                  <c:v>0.32871398060649698</c:v>
                </c:pt>
                <c:pt idx="277">
                  <c:v>0.33004641074227126</c:v>
                </c:pt>
                <c:pt idx="278">
                  <c:v>0.33137943914268142</c:v>
                </c:pt>
                <c:pt idx="279">
                  <c:v>0.33271305459933681</c:v>
                </c:pt>
                <c:pt idx="280">
                  <c:v>0.33404724586247525</c:v>
                </c:pt>
                <c:pt idx="281">
                  <c:v>0.3353820016412854</c:v>
                </c:pt>
                <c:pt idx="282">
                  <c:v>0.33671731060422416</c:v>
                </c:pt>
                <c:pt idx="283">
                  <c:v>0.33805316137934444</c:v>
                </c:pt>
                <c:pt idx="284">
                  <c:v>0.3393895425546184</c:v>
                </c:pt>
                <c:pt idx="285">
                  <c:v>0.34072644267827501</c:v>
                </c:pt>
                <c:pt idx="286">
                  <c:v>0.342063850259133</c:v>
                </c:pt>
                <c:pt idx="287">
                  <c:v>0.34340175376694398</c:v>
                </c:pt>
                <c:pt idx="288">
                  <c:v>0.34474014163273281</c:v>
                </c:pt>
                <c:pt idx="289">
                  <c:v>0.34607900224914817</c:v>
                </c:pt>
                <c:pt idx="290">
                  <c:v>0.3474183239708144</c:v>
                </c:pt>
                <c:pt idx="291">
                  <c:v>0.34875809511468725</c:v>
                </c:pt>
                <c:pt idx="292">
                  <c:v>0.35009830396041336</c:v>
                </c:pt>
                <c:pt idx="293">
                  <c:v>0.35143893875069415</c:v>
                </c:pt>
                <c:pt idx="294">
                  <c:v>0.35277998769165325</c:v>
                </c:pt>
                <c:pt idx="295">
                  <c:v>0.35412143895320802</c:v>
                </c:pt>
                <c:pt idx="296">
                  <c:v>0.35546328066944333</c:v>
                </c:pt>
                <c:pt idx="297">
                  <c:v>0.35680550093899316</c:v>
                </c:pt>
                <c:pt idx="298">
                  <c:v>0.35814808782542118</c:v>
                </c:pt>
                <c:pt idx="299">
                  <c:v>0.35949102935760724</c:v>
                </c:pt>
                <c:pt idx="300">
                  <c:v>0.36083431353014117</c:v>
                </c:pt>
                <c:pt idx="301">
                  <c:v>0.36217792830370998</c:v>
                </c:pt>
                <c:pt idx="302">
                  <c:v>0.36352186160550426</c:v>
                </c:pt>
                <c:pt idx="303">
                  <c:v>0.3648661013296105</c:v>
                </c:pt>
                <c:pt idx="304">
                  <c:v>0.36621063533742426</c:v>
                </c:pt>
                <c:pt idx="305">
                  <c:v>0.36755545145805402</c:v>
                </c:pt>
                <c:pt idx="306">
                  <c:v>0.36890053748873602</c:v>
                </c:pt>
                <c:pt idx="307">
                  <c:v>0.37024588119525026</c:v>
                </c:pt>
                <c:pt idx="308">
                  <c:v>0.37159147031233508</c:v>
                </c:pt>
                <c:pt idx="309">
                  <c:v>0.372937292544121</c:v>
                </c:pt>
                <c:pt idx="310">
                  <c:v>0.37428333556454724</c:v>
                </c:pt>
                <c:pt idx="311">
                  <c:v>0.37562958701779625</c:v>
                </c:pt>
                <c:pt idx="312">
                  <c:v>0.37697603451872902</c:v>
                </c:pt>
                <c:pt idx="313">
                  <c:v>0.3783226656533204</c:v>
                </c:pt>
                <c:pt idx="314">
                  <c:v>0.3796694679790994</c:v>
                </c:pt>
                <c:pt idx="315">
                  <c:v>0.38101642902559524</c:v>
                </c:pt>
                <c:pt idx="316">
                  <c:v>0.38236353629478426</c:v>
                </c:pt>
                <c:pt idx="317">
                  <c:v>0.38371077726153824</c:v>
                </c:pt>
                <c:pt idx="318">
                  <c:v>0.3850581393740854</c:v>
                </c:pt>
                <c:pt idx="319">
                  <c:v>0.38640561005446034</c:v>
                </c:pt>
                <c:pt idx="320">
                  <c:v>0.38775317669897008</c:v>
                </c:pt>
                <c:pt idx="321">
                  <c:v>0.38910082667865525</c:v>
                </c:pt>
                <c:pt idx="322">
                  <c:v>0.39044854733976342</c:v>
                </c:pt>
                <c:pt idx="323">
                  <c:v>0.39179632600420816</c:v>
                </c:pt>
                <c:pt idx="324">
                  <c:v>0.39314414997005726</c:v>
                </c:pt>
                <c:pt idx="325">
                  <c:v>0.39449200651199801</c:v>
                </c:pt>
                <c:pt idx="326">
                  <c:v>0.39583988288182526</c:v>
                </c:pt>
                <c:pt idx="327">
                  <c:v>0.39718776630891733</c:v>
                </c:pt>
                <c:pt idx="328">
                  <c:v>0.39853564400072899</c:v>
                </c:pt>
                <c:pt idx="329">
                  <c:v>0.39988350314327742</c:v>
                </c:pt>
                <c:pt idx="330">
                  <c:v>0.40123133090163376</c:v>
                </c:pt>
                <c:pt idx="331">
                  <c:v>0.40257911442041999</c:v>
                </c:pt>
                <c:pt idx="332">
                  <c:v>0.40392684082430724</c:v>
                </c:pt>
                <c:pt idx="333">
                  <c:v>0.40527449721851216</c:v>
                </c:pt>
                <c:pt idx="334">
                  <c:v>0.40662207068930917</c:v>
                </c:pt>
                <c:pt idx="335">
                  <c:v>0.40796954830453008</c:v>
                </c:pt>
                <c:pt idx="336">
                  <c:v>0.40931691711407342</c:v>
                </c:pt>
                <c:pt idx="337">
                  <c:v>0.41066416415042017</c:v>
                </c:pt>
                <c:pt idx="338">
                  <c:v>0.41201127642914798</c:v>
                </c:pt>
                <c:pt idx="339">
                  <c:v>0.4133582409494454</c:v>
                </c:pt>
                <c:pt idx="340">
                  <c:v>0.41470504469463593</c:v>
                </c:pt>
                <c:pt idx="341">
                  <c:v>0.41605167463269616</c:v>
                </c:pt>
                <c:pt idx="342">
                  <c:v>0.41739811771678598</c:v>
                </c:pt>
                <c:pt idx="343">
                  <c:v>0.41874436088577016</c:v>
                </c:pt>
                <c:pt idx="344">
                  <c:v>0.42009039106475332</c:v>
                </c:pt>
                <c:pt idx="345">
                  <c:v>0.42143619516561026</c:v>
                </c:pt>
                <c:pt idx="346">
                  <c:v>0.42278176008752216</c:v>
                </c:pt>
                <c:pt idx="347">
                  <c:v>0.42412707271750916</c:v>
                </c:pt>
                <c:pt idx="348">
                  <c:v>0.42547211993097733</c:v>
                </c:pt>
                <c:pt idx="349">
                  <c:v>0.42681688859225436</c:v>
                </c:pt>
                <c:pt idx="350">
                  <c:v>0.42816136555513101</c:v>
                </c:pt>
                <c:pt idx="351">
                  <c:v>0.42950553766341898</c:v>
                </c:pt>
                <c:pt idx="352">
                  <c:v>0.43084939175148518</c:v>
                </c:pt>
                <c:pt idx="353">
                  <c:v>0.43219291464480725</c:v>
                </c:pt>
                <c:pt idx="354">
                  <c:v>0.43353609316052916</c:v>
                </c:pt>
                <c:pt idx="355">
                  <c:v>0.43487891410800933</c:v>
                </c:pt>
                <c:pt idx="356">
                  <c:v>0.43622136428938024</c:v>
                </c:pt>
                <c:pt idx="357">
                  <c:v>0.43756343050010699</c:v>
                </c:pt>
                <c:pt idx="358">
                  <c:v>0.43890509952954332</c:v>
                </c:pt>
                <c:pt idx="359">
                  <c:v>0.44024635816149277</c:v>
                </c:pt>
                <c:pt idx="360">
                  <c:v>0.44158719317477918</c:v>
                </c:pt>
                <c:pt idx="361">
                  <c:v>0.44292759134380233</c:v>
                </c:pt>
                <c:pt idx="362">
                  <c:v>0.44426753943910785</c:v>
                </c:pt>
                <c:pt idx="363">
                  <c:v>0.445607024227957</c:v>
                </c:pt>
                <c:pt idx="364">
                  <c:v>0.446946032474896</c:v>
                </c:pt>
                <c:pt idx="365">
                  <c:v>0.448284550942323</c:v>
                </c:pt>
                <c:pt idx="366">
                  <c:v>0.44962256639106524</c:v>
                </c:pt>
                <c:pt idx="367">
                  <c:v>0.45096006558095025</c:v>
                </c:pt>
                <c:pt idx="368">
                  <c:v>0.45229703527137977</c:v>
                </c:pt>
                <c:pt idx="369">
                  <c:v>0.45363346222191181</c:v>
                </c:pt>
                <c:pt idx="370">
                  <c:v>0.45496933319283017</c:v>
                </c:pt>
                <c:pt idx="371">
                  <c:v>0.45630463494572998</c:v>
                </c:pt>
                <c:pt idx="372">
                  <c:v>0.45763935424409186</c:v>
                </c:pt>
                <c:pt idx="373">
                  <c:v>0.45897347785387133</c:v>
                </c:pt>
                <c:pt idx="374">
                  <c:v>0.46030699254406726</c:v>
                </c:pt>
                <c:pt idx="375">
                  <c:v>0.46163988508731901</c:v>
                </c:pt>
                <c:pt idx="376">
                  <c:v>0.46297214226048317</c:v>
                </c:pt>
                <c:pt idx="377">
                  <c:v>0.46430375084521502</c:v>
                </c:pt>
                <c:pt idx="378">
                  <c:v>0.46563469762856202</c:v>
                </c:pt>
                <c:pt idx="379">
                  <c:v>0.46696496940354232</c:v>
                </c:pt>
                <c:pt idx="380">
                  <c:v>0.46829455296973699</c:v>
                </c:pt>
                <c:pt idx="381">
                  <c:v>0.46962343513387517</c:v>
                </c:pt>
                <c:pt idx="382">
                  <c:v>0.47095160271042008</c:v>
                </c:pt>
                <c:pt idx="383">
                  <c:v>0.47227904252216285</c:v>
                </c:pt>
                <c:pt idx="384">
                  <c:v>0.47360574140080602</c:v>
                </c:pt>
                <c:pt idx="385">
                  <c:v>0.47493168618755616</c:v>
                </c:pt>
                <c:pt idx="386">
                  <c:v>0.47625686373371018</c:v>
                </c:pt>
                <c:pt idx="387">
                  <c:v>0.47758126090125136</c:v>
                </c:pt>
                <c:pt idx="388">
                  <c:v>0.47890486456343417</c:v>
                </c:pt>
                <c:pt idx="389">
                  <c:v>0.48022766160537517</c:v>
                </c:pt>
                <c:pt idx="390">
                  <c:v>0.48154963892464736</c:v>
                </c:pt>
                <c:pt idx="391">
                  <c:v>0.4828707834318654</c:v>
                </c:pt>
                <c:pt idx="392">
                  <c:v>0.48419108205127881</c:v>
                </c:pt>
                <c:pt idx="393">
                  <c:v>0.48551052172136716</c:v>
                </c:pt>
                <c:pt idx="394">
                  <c:v>0.48682908939541841</c:v>
                </c:pt>
                <c:pt idx="395">
                  <c:v>0.48814677204213208</c:v>
                </c:pt>
                <c:pt idx="396">
                  <c:v>0.489463556646202</c:v>
                </c:pt>
                <c:pt idx="397">
                  <c:v>0.49077943020890802</c:v>
                </c:pt>
                <c:pt idx="398">
                  <c:v>0.49209437974870418</c:v>
                </c:pt>
                <c:pt idx="399">
                  <c:v>0.49340839230180833</c:v>
                </c:pt>
                <c:pt idx="400">
                  <c:v>0.49472145492279102</c:v>
                </c:pt>
                <c:pt idx="401">
                  <c:v>0.49603355468516486</c:v>
                </c:pt>
                <c:pt idx="402">
                  <c:v>0.49734467868196824</c:v>
                </c:pt>
                <c:pt idx="403">
                  <c:v>0.49865481402635398</c:v>
                </c:pt>
                <c:pt idx="404">
                  <c:v>0.49996394785217624</c:v>
                </c:pt>
                <c:pt idx="405">
                  <c:v>0.5012720673145763</c:v>
                </c:pt>
                <c:pt idx="406">
                  <c:v>0.50257915959056199</c:v>
                </c:pt>
                <c:pt idx="407">
                  <c:v>0.5038852118796</c:v>
                </c:pt>
                <c:pt idx="408">
                  <c:v>0.50519021140419162</c:v>
                </c:pt>
                <c:pt idx="409">
                  <c:v>0.50649414541045068</c:v>
                </c:pt>
                <c:pt idx="410">
                  <c:v>0.5077970011687013</c:v>
                </c:pt>
                <c:pt idx="411">
                  <c:v>0.50909876597403569</c:v>
                </c:pt>
                <c:pt idx="412">
                  <c:v>0.510399427146909</c:v>
                </c:pt>
                <c:pt idx="413">
                  <c:v>0.51169897203370951</c:v>
                </c:pt>
                <c:pt idx="414">
                  <c:v>0.51299738800732952</c:v>
                </c:pt>
                <c:pt idx="415">
                  <c:v>0.51429466246775601</c:v>
                </c:pt>
                <c:pt idx="416">
                  <c:v>0.51559078284262438</c:v>
                </c:pt>
                <c:pt idx="417">
                  <c:v>0.51688573658780534</c:v>
                </c:pt>
                <c:pt idx="418">
                  <c:v>0.51817951118796168</c:v>
                </c:pt>
                <c:pt idx="419">
                  <c:v>0.51947209415713169</c:v>
                </c:pt>
                <c:pt idx="420">
                  <c:v>0.52076347303928605</c:v>
                </c:pt>
                <c:pt idx="421">
                  <c:v>0.5220536354088926</c:v>
                </c:pt>
                <c:pt idx="422">
                  <c:v>0.52334256887148467</c:v>
                </c:pt>
                <c:pt idx="423">
                  <c:v>0.52463026106422261</c:v>
                </c:pt>
                <c:pt idx="424">
                  <c:v>0.52591669965644972</c:v>
                </c:pt>
                <c:pt idx="425">
                  <c:v>0.52720187235025495</c:v>
                </c:pt>
                <c:pt idx="426">
                  <c:v>0.52848576688102367</c:v>
                </c:pt>
                <c:pt idx="427">
                  <c:v>0.52976837101799468</c:v>
                </c:pt>
                <c:pt idx="428">
                  <c:v>0.53104967256481383</c:v>
                </c:pt>
                <c:pt idx="429">
                  <c:v>0.53232965936007937</c:v>
                </c:pt>
                <c:pt idx="430">
                  <c:v>0.53360831927789232</c:v>
                </c:pt>
                <c:pt idx="431">
                  <c:v>0.53488564022840235</c:v>
                </c:pt>
                <c:pt idx="432">
                  <c:v>0.53616161015834829</c:v>
                </c:pt>
                <c:pt idx="433">
                  <c:v>0.53743621705160072</c:v>
                </c:pt>
                <c:pt idx="434">
                  <c:v>0.5387094489297003</c:v>
                </c:pt>
                <c:pt idx="435">
                  <c:v>0.53998129385239002</c:v>
                </c:pt>
                <c:pt idx="436">
                  <c:v>0.54125173991815301</c:v>
                </c:pt>
                <c:pt idx="437">
                  <c:v>0.54252077526474096</c:v>
                </c:pt>
                <c:pt idx="438">
                  <c:v>0.54378838806970098</c:v>
                </c:pt>
                <c:pt idx="439">
                  <c:v>0.54505456655090501</c:v>
                </c:pt>
                <c:pt idx="440">
                  <c:v>0.54631929896706666</c:v>
                </c:pt>
                <c:pt idx="441">
                  <c:v>0.54758257361826468</c:v>
                </c:pt>
                <c:pt idx="442">
                  <c:v>0.54884437884646098</c:v>
                </c:pt>
                <c:pt idx="443">
                  <c:v>0.550104703036009</c:v>
                </c:pt>
                <c:pt idx="444">
                  <c:v>0.55136353461417131</c:v>
                </c:pt>
                <c:pt idx="445">
                  <c:v>0.55262086205162431</c:v>
                </c:pt>
                <c:pt idx="446">
                  <c:v>0.55387667386296069</c:v>
                </c:pt>
                <c:pt idx="447">
                  <c:v>0.55513095860720196</c:v>
                </c:pt>
                <c:pt idx="448">
                  <c:v>0.55638370488827971</c:v>
                </c:pt>
                <c:pt idx="449">
                  <c:v>0.55763490135554905</c:v>
                </c:pt>
                <c:pt idx="450">
                  <c:v>0.55888453670426796</c:v>
                </c:pt>
                <c:pt idx="451">
                  <c:v>0.56013259967609397</c:v>
                </c:pt>
                <c:pt idx="452">
                  <c:v>0.5613790790595663</c:v>
                </c:pt>
                <c:pt idx="453">
                  <c:v>0.56262396369058965</c:v>
                </c:pt>
                <c:pt idx="454">
                  <c:v>0.56386724245290698</c:v>
                </c:pt>
                <c:pt idx="455">
                  <c:v>0.56510890427858851</c:v>
                </c:pt>
                <c:pt idx="456">
                  <c:v>0.56634893814848963</c:v>
                </c:pt>
                <c:pt idx="457">
                  <c:v>0.56758733309272269</c:v>
                </c:pt>
                <c:pt idx="458">
                  <c:v>0.56882407819113134</c:v>
                </c:pt>
                <c:pt idx="459">
                  <c:v>0.57005916257373335</c:v>
                </c:pt>
                <c:pt idx="460">
                  <c:v>0.57129257542119505</c:v>
                </c:pt>
                <c:pt idx="461">
                  <c:v>0.57252430596527371</c:v>
                </c:pt>
                <c:pt idx="462">
                  <c:v>0.57375434348927434</c:v>
                </c:pt>
                <c:pt idx="463">
                  <c:v>0.57498267732848662</c:v>
                </c:pt>
                <c:pt idx="464">
                  <c:v>0.57620929687063505</c:v>
                </c:pt>
                <c:pt idx="465">
                  <c:v>0.5774341915563157</c:v>
                </c:pt>
                <c:pt idx="466">
                  <c:v>0.57865735087942505</c:v>
                </c:pt>
                <c:pt idx="467">
                  <c:v>0.57987876438759633</c:v>
                </c:pt>
                <c:pt idx="468">
                  <c:v>0.58109842168261472</c:v>
                </c:pt>
                <c:pt idx="469">
                  <c:v>0.58231631242085669</c:v>
                </c:pt>
                <c:pt idx="470">
                  <c:v>0.58353242631368996</c:v>
                </c:pt>
                <c:pt idx="471">
                  <c:v>0.58474675312789604</c:v>
                </c:pt>
                <c:pt idx="472">
                  <c:v>0.58595928268608033</c:v>
                </c:pt>
                <c:pt idx="473">
                  <c:v>0.58717000486706739</c:v>
                </c:pt>
                <c:pt idx="474">
                  <c:v>0.58837890960631767</c:v>
                </c:pt>
                <c:pt idx="475">
                  <c:v>0.58958598689630848</c:v>
                </c:pt>
                <c:pt idx="476">
                  <c:v>0.59079122678693397</c:v>
                </c:pt>
                <c:pt idx="477">
                  <c:v>0.59199461938589049</c:v>
                </c:pt>
                <c:pt idx="478">
                  <c:v>0.59319615485905852</c:v>
                </c:pt>
                <c:pt idx="479">
                  <c:v>0.59439582343088748</c:v>
                </c:pt>
                <c:pt idx="480">
                  <c:v>0.59559361538475797</c:v>
                </c:pt>
                <c:pt idx="481">
                  <c:v>0.59678952106336469</c:v>
                </c:pt>
                <c:pt idx="482">
                  <c:v>0.59798353086907596</c:v>
                </c:pt>
                <c:pt idx="483">
                  <c:v>0.5991756352642873</c:v>
                </c:pt>
                <c:pt idx="484">
                  <c:v>0.60036582477178702</c:v>
                </c:pt>
                <c:pt idx="485">
                  <c:v>0.60155408997510562</c:v>
                </c:pt>
                <c:pt idx="486">
                  <c:v>0.60274042151885965</c:v>
                </c:pt>
                <c:pt idx="487">
                  <c:v>0.60392481010909083</c:v>
                </c:pt>
                <c:pt idx="488">
                  <c:v>0.60510724651360837</c:v>
                </c:pt>
                <c:pt idx="489">
                  <c:v>0.60628772156232169</c:v>
                </c:pt>
                <c:pt idx="490">
                  <c:v>0.60746622614756296</c:v>
                </c:pt>
                <c:pt idx="491">
                  <c:v>0.60864275122441336</c:v>
                </c:pt>
                <c:pt idx="492">
                  <c:v>0.60981728781101696</c:v>
                </c:pt>
                <c:pt idx="493">
                  <c:v>0.61098982698889981</c:v>
                </c:pt>
                <c:pt idx="494">
                  <c:v>0.61216035990326867</c:v>
                </c:pt>
                <c:pt idx="495">
                  <c:v>0.61332887776332834</c:v>
                </c:pt>
                <c:pt idx="496">
                  <c:v>0.61449537184256098</c:v>
                </c:pt>
                <c:pt idx="497">
                  <c:v>0.61565983347903785</c:v>
                </c:pt>
                <c:pt idx="498">
                  <c:v>0.61682225407569136</c:v>
                </c:pt>
                <c:pt idx="499">
                  <c:v>0.61798262510061097</c:v>
                </c:pt>
                <c:pt idx="500">
                  <c:v>0.6191409380873143</c:v>
                </c:pt>
                <c:pt idx="501">
                  <c:v>0.62029718463501904</c:v>
                </c:pt>
                <c:pt idx="502">
                  <c:v>0.62145135640891835</c:v>
                </c:pt>
                <c:pt idx="503">
                  <c:v>0.62260344514043431</c:v>
                </c:pt>
                <c:pt idx="504">
                  <c:v>0.62375344262748267</c:v>
                </c:pt>
                <c:pt idx="505">
                  <c:v>0.62490134073472103</c:v>
                </c:pt>
                <c:pt idx="506">
                  <c:v>0.62604713139380164</c:v>
                </c:pt>
                <c:pt idx="507">
                  <c:v>0.62719080660360582</c:v>
                </c:pt>
                <c:pt idx="508">
                  <c:v>0.62833235843048929</c:v>
                </c:pt>
                <c:pt idx="509">
                  <c:v>0.62947177900850848</c:v>
                </c:pt>
                <c:pt idx="510">
                  <c:v>0.6306090605396506</c:v>
                </c:pt>
                <c:pt idx="511">
                  <c:v>0.63174419529405235</c:v>
                </c:pt>
                <c:pt idx="512">
                  <c:v>0.63287717561021795</c:v>
                </c:pt>
                <c:pt idx="513">
                  <c:v>0.63400799389523299</c:v>
                </c:pt>
                <c:pt idx="514">
                  <c:v>0.63513664262496405</c:v>
                </c:pt>
                <c:pt idx="515">
                  <c:v>0.63626311434426297</c:v>
                </c:pt>
                <c:pt idx="516">
                  <c:v>0.63738740166716301</c:v>
                </c:pt>
                <c:pt idx="517">
                  <c:v>0.63850949727706829</c:v>
                </c:pt>
                <c:pt idx="518">
                  <c:v>0.6396293939269373</c:v>
                </c:pt>
                <c:pt idx="519">
                  <c:v>0.6407470844394626</c:v>
                </c:pt>
                <c:pt idx="520">
                  <c:v>0.64186256170724532</c:v>
                </c:pt>
                <c:pt idx="521">
                  <c:v>0.64297581869297182</c:v>
                </c:pt>
                <c:pt idx="522">
                  <c:v>0.64408684842955932</c:v>
                </c:pt>
                <c:pt idx="523">
                  <c:v>0.64519564402033136</c:v>
                </c:pt>
                <c:pt idx="524">
                  <c:v>0.64630219863916405</c:v>
                </c:pt>
                <c:pt idx="525">
                  <c:v>0.64740650553063361</c:v>
                </c:pt>
                <c:pt idx="526">
                  <c:v>0.64850855801016205</c:v>
                </c:pt>
                <c:pt idx="527">
                  <c:v>0.64960834946414836</c:v>
                </c:pt>
                <c:pt idx="528">
                  <c:v>0.65070587335010599</c:v>
                </c:pt>
                <c:pt idx="529">
                  <c:v>0.65180112319678662</c:v>
                </c:pt>
                <c:pt idx="530">
                  <c:v>0.65289409260430487</c:v>
                </c:pt>
                <c:pt idx="531">
                  <c:v>0.65398477524424603</c:v>
                </c:pt>
                <c:pt idx="532">
                  <c:v>0.65507316485978895</c:v>
                </c:pt>
                <c:pt idx="533">
                  <c:v>0.65615925526580166</c:v>
                </c:pt>
                <c:pt idx="534">
                  <c:v>0.65724304034894232</c:v>
                </c:pt>
                <c:pt idx="535">
                  <c:v>0.65832451406775805</c:v>
                </c:pt>
                <c:pt idx="536">
                  <c:v>0.65940367045277648</c:v>
                </c:pt>
                <c:pt idx="537">
                  <c:v>0.66048050360657951</c:v>
                </c:pt>
                <c:pt idx="538">
                  <c:v>0.66155500770389264</c:v>
                </c:pt>
                <c:pt idx="539">
                  <c:v>0.6626271769916523</c:v>
                </c:pt>
                <c:pt idx="540">
                  <c:v>0.66369700578908164</c:v>
                </c:pt>
                <c:pt idx="541">
                  <c:v>0.66476448848774305</c:v>
                </c:pt>
                <c:pt idx="542">
                  <c:v>0.6658296195516068</c:v>
                </c:pt>
                <c:pt idx="543">
                  <c:v>0.66689239351709551</c:v>
                </c:pt>
                <c:pt idx="544">
                  <c:v>0.66795280499313736</c:v>
                </c:pt>
                <c:pt idx="545">
                  <c:v>0.6690108486612053</c:v>
                </c:pt>
                <c:pt idx="546">
                  <c:v>0.67006651927535499</c:v>
                </c:pt>
                <c:pt idx="547">
                  <c:v>0.67111981166225931</c:v>
                </c:pt>
                <c:pt idx="548">
                  <c:v>0.67217072072122797</c:v>
                </c:pt>
                <c:pt idx="549">
                  <c:v>0.67321924142423795</c:v>
                </c:pt>
                <c:pt idx="550">
                  <c:v>0.67426536881594468</c:v>
                </c:pt>
                <c:pt idx="551">
                  <c:v>0.67530909801369665</c:v>
                </c:pt>
                <c:pt idx="552">
                  <c:v>0.67635042420753433</c:v>
                </c:pt>
                <c:pt idx="553">
                  <c:v>0.67738934266020234</c:v>
                </c:pt>
                <c:pt idx="554">
                  <c:v>0.67842584870713829</c:v>
                </c:pt>
                <c:pt idx="555">
                  <c:v>0.67945993775646629</c:v>
                </c:pt>
                <c:pt idx="556">
                  <c:v>0.68049160528898134</c:v>
                </c:pt>
                <c:pt idx="557">
                  <c:v>0.6815208468581313</c:v>
                </c:pt>
                <c:pt idx="558">
                  <c:v>0.68254765808999429</c:v>
                </c:pt>
                <c:pt idx="559">
                  <c:v>0.68357203468324801</c:v>
                </c:pt>
                <c:pt idx="560">
                  <c:v>0.68459397240913633</c:v>
                </c:pt>
                <c:pt idx="561">
                  <c:v>0.68561346711143001</c:v>
                </c:pt>
                <c:pt idx="562">
                  <c:v>0.68663051470638503</c:v>
                </c:pt>
                <c:pt idx="563">
                  <c:v>0.68764511118269134</c:v>
                </c:pt>
                <c:pt idx="564">
                  <c:v>0.68865725260141963</c:v>
                </c:pt>
                <c:pt idx="565">
                  <c:v>0.68966693509596466</c:v>
                </c:pt>
                <c:pt idx="566">
                  <c:v>0.69067415487198403</c:v>
                </c:pt>
                <c:pt idx="567">
                  <c:v>0.69167890820732303</c:v>
                </c:pt>
                <c:pt idx="568">
                  <c:v>0.69268119145194762</c:v>
                </c:pt>
                <c:pt idx="569">
                  <c:v>0.693681001027869</c:v>
                </c:pt>
                <c:pt idx="570">
                  <c:v>0.69467833342905461</c:v>
                </c:pt>
                <c:pt idx="571">
                  <c:v>0.69567318522134369</c:v>
                </c:pt>
                <c:pt idx="572">
                  <c:v>0.69666555304236399</c:v>
                </c:pt>
                <c:pt idx="573">
                  <c:v>0.69765543360142179</c:v>
                </c:pt>
                <c:pt idx="574">
                  <c:v>0.69864282367941066</c:v>
                </c:pt>
                <c:pt idx="575">
                  <c:v>0.69962772012870134</c:v>
                </c:pt>
                <c:pt idx="576">
                  <c:v>0.70061011987303801</c:v>
                </c:pt>
                <c:pt idx="577">
                  <c:v>0.70159001990741598</c:v>
                </c:pt>
                <c:pt idx="578">
                  <c:v>0.70256741729796868</c:v>
                </c:pt>
                <c:pt idx="579">
                  <c:v>0.70354230918184169</c:v>
                </c:pt>
                <c:pt idx="580">
                  <c:v>0.70451469276706369</c:v>
                </c:pt>
                <c:pt idx="581">
                  <c:v>0.70548456533242065</c:v>
                </c:pt>
                <c:pt idx="582">
                  <c:v>0.70645192422730996</c:v>
                </c:pt>
                <c:pt idx="583">
                  <c:v>0.70741676687160537</c:v>
                </c:pt>
                <c:pt idx="584">
                  <c:v>0.70837909075551331</c:v>
                </c:pt>
                <c:pt idx="585">
                  <c:v>0.70933889343941736</c:v>
                </c:pt>
                <c:pt idx="586">
                  <c:v>0.71029617255372934</c:v>
                </c:pt>
                <c:pt idx="587">
                  <c:v>0.71125092579873062</c:v>
                </c:pt>
                <c:pt idx="588">
                  <c:v>0.71220315094441</c:v>
                </c:pt>
                <c:pt idx="589">
                  <c:v>0.7131528458302947</c:v>
                </c:pt>
                <c:pt idx="590">
                  <c:v>0.71410000836528631</c:v>
                </c:pt>
                <c:pt idx="591">
                  <c:v>0.71504463652747785</c:v>
                </c:pt>
                <c:pt idx="592">
                  <c:v>0.71598672836398103</c:v>
                </c:pt>
                <c:pt idx="593">
                  <c:v>0.71692628199074571</c:v>
                </c:pt>
                <c:pt idx="594">
                  <c:v>0.71786329559237005</c:v>
                </c:pt>
                <c:pt idx="595">
                  <c:v>0.71879776742190704</c:v>
                </c:pt>
                <c:pt idx="596">
                  <c:v>0.71972969580067836</c:v>
                </c:pt>
                <c:pt idx="597">
                  <c:v>0.72065907911807092</c:v>
                </c:pt>
                <c:pt idx="598">
                  <c:v>0.72158591583133369</c:v>
                </c:pt>
                <c:pt idx="599">
                  <c:v>0.72251020446538239</c:v>
                </c:pt>
                <c:pt idx="600">
                  <c:v>0.72343194361257235</c:v>
                </c:pt>
                <c:pt idx="601">
                  <c:v>0.724351131932504</c:v>
                </c:pt>
                <c:pt idx="602">
                  <c:v>0.72526776815179361</c:v>
                </c:pt>
                <c:pt idx="603">
                  <c:v>0.72618185106386035</c:v>
                </c:pt>
                <c:pt idx="604">
                  <c:v>0.72709337952869635</c:v>
                </c:pt>
                <c:pt idx="605">
                  <c:v>0.728002352472644</c:v>
                </c:pt>
                <c:pt idx="606">
                  <c:v>0.72890876888816503</c:v>
                </c:pt>
                <c:pt idx="607">
                  <c:v>0.72981262783360101</c:v>
                </c:pt>
                <c:pt idx="608">
                  <c:v>0.73071392843294369</c:v>
                </c:pt>
                <c:pt idx="609">
                  <c:v>0.73161266987558604</c:v>
                </c:pt>
                <c:pt idx="610">
                  <c:v>0.73250885141608335</c:v>
                </c:pt>
                <c:pt idx="611">
                  <c:v>0.73340247237389966</c:v>
                </c:pt>
                <c:pt idx="612">
                  <c:v>0.73429353213316551</c:v>
                </c:pt>
                <c:pt idx="613">
                  <c:v>0.73518203014241301</c:v>
                </c:pt>
                <c:pt idx="614">
                  <c:v>0.73606796591432766</c:v>
                </c:pt>
                <c:pt idx="615">
                  <c:v>0.73695133902548648</c:v>
                </c:pt>
                <c:pt idx="616">
                  <c:v>0.73783214911608397</c:v>
                </c:pt>
                <c:pt idx="617">
                  <c:v>0.73871039588967902</c:v>
                </c:pt>
                <c:pt idx="618">
                  <c:v>0.7395860791129184</c:v>
                </c:pt>
                <c:pt idx="619">
                  <c:v>0.74045919861526799</c:v>
                </c:pt>
                <c:pt idx="620">
                  <c:v>0.7413297542887286</c:v>
                </c:pt>
                <c:pt idx="621">
                  <c:v>0.74219774608756595</c:v>
                </c:pt>
                <c:pt idx="622">
                  <c:v>0.74306317402802802</c:v>
                </c:pt>
                <c:pt idx="623">
                  <c:v>0.74392603818806036</c:v>
                </c:pt>
                <c:pt idx="624">
                  <c:v>0.74478633870701272</c:v>
                </c:pt>
                <c:pt idx="625">
                  <c:v>0.74564407578536329</c:v>
                </c:pt>
                <c:pt idx="626">
                  <c:v>0.7464992496844115</c:v>
                </c:pt>
                <c:pt idx="627">
                  <c:v>0.74735186072599302</c:v>
                </c:pt>
                <c:pt idx="628">
                  <c:v>0.74820190929218033</c:v>
                </c:pt>
                <c:pt idx="629">
                  <c:v>0.74904939582497831</c:v>
                </c:pt>
                <c:pt idx="630">
                  <c:v>0.74989432082602903</c:v>
                </c:pt>
                <c:pt idx="631">
                  <c:v>0.75073668485629896</c:v>
                </c:pt>
                <c:pt idx="632">
                  <c:v>0.7515764885357783</c:v>
                </c:pt>
                <c:pt idx="633">
                  <c:v>0.75241373254316635</c:v>
                </c:pt>
                <c:pt idx="634">
                  <c:v>0.75324841761556283</c:v>
                </c:pt>
                <c:pt idx="635">
                  <c:v>0.75408054454815032</c:v>
                </c:pt>
                <c:pt idx="636">
                  <c:v>0.75491011419388365</c:v>
                </c:pt>
                <c:pt idx="637">
                  <c:v>0.75573712746316135</c:v>
                </c:pt>
                <c:pt idx="638">
                  <c:v>0.75656158532351303</c:v>
                </c:pt>
                <c:pt idx="639">
                  <c:v>0.75738348879927497</c:v>
                </c:pt>
                <c:pt idx="640">
                  <c:v>0.75820283897125962</c:v>
                </c:pt>
                <c:pt idx="641">
                  <c:v>0.75901963697643948</c:v>
                </c:pt>
                <c:pt idx="642">
                  <c:v>0.7598338840076001</c:v>
                </c:pt>
                <c:pt idx="643">
                  <c:v>0.76064558131302951</c:v>
                </c:pt>
                <c:pt idx="644">
                  <c:v>0.7614547301961706</c:v>
                </c:pt>
                <c:pt idx="645">
                  <c:v>0.76226133201529234</c:v>
                </c:pt>
                <c:pt idx="646">
                  <c:v>0.76306538818315195</c:v>
                </c:pt>
                <c:pt idx="647">
                  <c:v>0.7638669001666567</c:v>
                </c:pt>
                <c:pt idx="648">
                  <c:v>0.76466586948652449</c:v>
                </c:pt>
                <c:pt idx="649">
                  <c:v>0.76546229771693652</c:v>
                </c:pt>
                <c:pt idx="650">
                  <c:v>0.76625618648520599</c:v>
                </c:pt>
                <c:pt idx="651">
                  <c:v>0.76704753747141863</c:v>
                </c:pt>
                <c:pt idx="652">
                  <c:v>0.76783635240809567</c:v>
                </c:pt>
                <c:pt idx="653">
                  <c:v>0.7686226330798448</c:v>
                </c:pt>
                <c:pt idx="654">
                  <c:v>0.76940638132300299</c:v>
                </c:pt>
                <c:pt idx="655">
                  <c:v>0.77018759902529799</c:v>
                </c:pt>
                <c:pt idx="656">
                  <c:v>0.77096628812548529</c:v>
                </c:pt>
                <c:pt idx="657">
                  <c:v>0.77174245061299851</c:v>
                </c:pt>
                <c:pt idx="658">
                  <c:v>0.77251608852759401</c:v>
                </c:pt>
                <c:pt idx="659">
                  <c:v>0.77328720395899631</c:v>
                </c:pt>
                <c:pt idx="660">
                  <c:v>0.77405579904653432</c:v>
                </c:pt>
                <c:pt idx="661">
                  <c:v>0.77482187597879182</c:v>
                </c:pt>
                <c:pt idx="662">
                  <c:v>0.77558543699323934</c:v>
                </c:pt>
                <c:pt idx="663">
                  <c:v>0.77634648437587861</c:v>
                </c:pt>
                <c:pt idx="664">
                  <c:v>0.77710502046087693</c:v>
                </c:pt>
                <c:pt idx="665">
                  <c:v>0.77786104763020636</c:v>
                </c:pt>
                <c:pt idx="666">
                  <c:v>0.77861456831327935</c:v>
                </c:pt>
                <c:pt idx="667">
                  <c:v>0.77936558498658204</c:v>
                </c:pt>
                <c:pt idx="668">
                  <c:v>0.78011410017331162</c:v>
                </c:pt>
                <c:pt idx="669">
                  <c:v>0.78086011644300635</c:v>
                </c:pt>
                <c:pt idx="670">
                  <c:v>0.7816036364111788</c:v>
                </c:pt>
                <c:pt idx="671">
                  <c:v>0.78234466273894698</c:v>
                </c:pt>
                <c:pt idx="672">
                  <c:v>0.78308319813266947</c:v>
                </c:pt>
                <c:pt idx="673">
                  <c:v>0.7838192453435735</c:v>
                </c:pt>
                <c:pt idx="674">
                  <c:v>0.78455280716737597</c:v>
                </c:pt>
                <c:pt idx="675">
                  <c:v>0.78528388644392699</c:v>
                </c:pt>
                <c:pt idx="676">
                  <c:v>0.78601248605682772</c:v>
                </c:pt>
                <c:pt idx="677">
                  <c:v>0.78673860893306502</c:v>
                </c:pt>
                <c:pt idx="678">
                  <c:v>0.78746225804262848</c:v>
                </c:pt>
                <c:pt idx="679">
                  <c:v>0.78818343639815336</c:v>
                </c:pt>
                <c:pt idx="680">
                  <c:v>0.78890214705452699</c:v>
                </c:pt>
                <c:pt idx="681">
                  <c:v>0.78961839310853532</c:v>
                </c:pt>
                <c:pt idx="682">
                  <c:v>0.79033217769846997</c:v>
                </c:pt>
                <c:pt idx="683">
                  <c:v>0.79104350400376799</c:v>
                </c:pt>
                <c:pt idx="684">
                  <c:v>0.79175237524462871</c:v>
                </c:pt>
                <c:pt idx="685">
                  <c:v>0.79245879468164071</c:v>
                </c:pt>
                <c:pt idx="686">
                  <c:v>0.79316276561540766</c:v>
                </c:pt>
                <c:pt idx="687">
                  <c:v>0.79386429138616799</c:v>
                </c:pt>
                <c:pt idx="688">
                  <c:v>0.7945633753734257</c:v>
                </c:pt>
                <c:pt idx="689">
                  <c:v>0.79526002099557103</c:v>
                </c:pt>
                <c:pt idx="690">
                  <c:v>0.7959542317095033</c:v>
                </c:pt>
                <c:pt idx="691">
                  <c:v>0.79664601101025501</c:v>
                </c:pt>
                <c:pt idx="692">
                  <c:v>0.79733536243061998</c:v>
                </c:pt>
                <c:pt idx="693">
                  <c:v>0.79802228954077303</c:v>
                </c:pt>
                <c:pt idx="694">
                  <c:v>0.79870679594789362</c:v>
                </c:pt>
                <c:pt idx="695">
                  <c:v>0.79938888529579599</c:v>
                </c:pt>
                <c:pt idx="696">
                  <c:v>0.80006856126454462</c:v>
                </c:pt>
                <c:pt idx="697">
                  <c:v>0.80074582757008583</c:v>
                </c:pt>
                <c:pt idx="698">
                  <c:v>0.80142068796386601</c:v>
                </c:pt>
                <c:pt idx="699">
                  <c:v>0.80209314623246697</c:v>
                </c:pt>
                <c:pt idx="700">
                  <c:v>0.80276320619721797</c:v>
                </c:pt>
                <c:pt idx="701">
                  <c:v>0.80343087171382999</c:v>
                </c:pt>
                <c:pt idx="702">
                  <c:v>0.80409614667201901</c:v>
                </c:pt>
                <c:pt idx="703">
                  <c:v>0.80475903499513035</c:v>
                </c:pt>
                <c:pt idx="704">
                  <c:v>0.80541954063976662</c:v>
                </c:pt>
                <c:pt idx="705">
                  <c:v>0.80607766759541932</c:v>
                </c:pt>
                <c:pt idx="706">
                  <c:v>0.80673341988408231</c:v>
                </c:pt>
                <c:pt idx="707">
                  <c:v>0.80738680155989595</c:v>
                </c:pt>
                <c:pt idx="708">
                  <c:v>0.80803781670876529</c:v>
                </c:pt>
                <c:pt idx="709">
                  <c:v>0.80868646944799172</c:v>
                </c:pt>
                <c:pt idx="710">
                  <c:v>0.80933276392590148</c:v>
                </c:pt>
                <c:pt idx="711">
                  <c:v>0.80997670432147795</c:v>
                </c:pt>
                <c:pt idx="712">
                  <c:v>0.81061829484398795</c:v>
                </c:pt>
                <c:pt idx="713">
                  <c:v>0.81125753973261538</c:v>
                </c:pt>
                <c:pt idx="714">
                  <c:v>0.81189444325609861</c:v>
                </c:pt>
                <c:pt idx="715">
                  <c:v>0.81252900971234765</c:v>
                </c:pt>
                <c:pt idx="716">
                  <c:v>0.81316124342809648</c:v>
                </c:pt>
                <c:pt idx="717">
                  <c:v>0.81379114875852132</c:v>
                </c:pt>
                <c:pt idx="718">
                  <c:v>0.81441873008688404</c:v>
                </c:pt>
                <c:pt idx="719">
                  <c:v>0.81504399182416798</c:v>
                </c:pt>
                <c:pt idx="720">
                  <c:v>0.8156669384087083</c:v>
                </c:pt>
                <c:pt idx="721">
                  <c:v>0.81628757430583399</c:v>
                </c:pt>
                <c:pt idx="722">
                  <c:v>0.81690590400750529</c:v>
                </c:pt>
                <c:pt idx="723">
                  <c:v>0.817521932031953</c:v>
                </c:pt>
                <c:pt idx="724">
                  <c:v>0.8181356629233163</c:v>
                </c:pt>
                <c:pt idx="725">
                  <c:v>0.81874710125128503</c:v>
                </c:pt>
                <c:pt idx="726">
                  <c:v>0.81935625161074399</c:v>
                </c:pt>
                <c:pt idx="727">
                  <c:v>0.81996311862141102</c:v>
                </c:pt>
                <c:pt idx="728">
                  <c:v>0.82056770692748471</c:v>
                </c:pt>
                <c:pt idx="729">
                  <c:v>0.82117002119728799</c:v>
                </c:pt>
                <c:pt idx="730">
                  <c:v>0.82177006612291204</c:v>
                </c:pt>
                <c:pt idx="731">
                  <c:v>0.82236784641987049</c:v>
                </c:pt>
                <c:pt idx="732">
                  <c:v>0.82296336682673565</c:v>
                </c:pt>
                <c:pt idx="733">
                  <c:v>0.82355663210480334</c:v>
                </c:pt>
                <c:pt idx="734">
                  <c:v>0.82414764703772603</c:v>
                </c:pt>
                <c:pt idx="735">
                  <c:v>0.82473641643118167</c:v>
                </c:pt>
                <c:pt idx="736">
                  <c:v>0.8253229451125107</c:v>
                </c:pt>
                <c:pt idx="737">
                  <c:v>0.82590723793038434</c:v>
                </c:pt>
                <c:pt idx="738">
                  <c:v>0.82648929975444696</c:v>
                </c:pt>
                <c:pt idx="739">
                  <c:v>0.82706913547498495</c:v>
                </c:pt>
                <c:pt idx="740">
                  <c:v>0.82764675000257448</c:v>
                </c:pt>
                <c:pt idx="741">
                  <c:v>0.82822214826774465</c:v>
                </c:pt>
                <c:pt idx="742">
                  <c:v>0.82879533522063931</c:v>
                </c:pt>
                <c:pt idx="743">
                  <c:v>0.82936631583067666</c:v>
                </c:pt>
                <c:pt idx="744">
                  <c:v>0.82993509508621299</c:v>
                </c:pt>
                <c:pt idx="745">
                  <c:v>0.83050167799420704</c:v>
                </c:pt>
                <c:pt idx="746">
                  <c:v>0.83106606957988405</c:v>
                </c:pt>
                <c:pt idx="747">
                  <c:v>0.83162827488640834</c:v>
                </c:pt>
                <c:pt idx="748">
                  <c:v>0.83218829897454505</c:v>
                </c:pt>
                <c:pt idx="749">
                  <c:v>0.83274614692233362</c:v>
                </c:pt>
                <c:pt idx="750">
                  <c:v>0.83330182382476203</c:v>
                </c:pt>
                <c:pt idx="751">
                  <c:v>0.83385533479343332</c:v>
                </c:pt>
                <c:pt idx="752">
                  <c:v>0.83440668495624248</c:v>
                </c:pt>
                <c:pt idx="753">
                  <c:v>0.83495587945705829</c:v>
                </c:pt>
                <c:pt idx="754">
                  <c:v>0.83550292345539001</c:v>
                </c:pt>
                <c:pt idx="755">
                  <c:v>0.83604782212607665</c:v>
                </c:pt>
                <c:pt idx="756">
                  <c:v>0.83659058065895697</c:v>
                </c:pt>
                <c:pt idx="757">
                  <c:v>0.83713120425856336</c:v>
                </c:pt>
                <c:pt idx="758">
                  <c:v>0.83766969814379366</c:v>
                </c:pt>
                <c:pt idx="759">
                  <c:v>0.83820606754760396</c:v>
                </c:pt>
                <c:pt idx="760">
                  <c:v>0.83874031771669533</c:v>
                </c:pt>
                <c:pt idx="761">
                  <c:v>0.83927245391119432</c:v>
                </c:pt>
                <c:pt idx="762">
                  <c:v>0.83980248140435099</c:v>
                </c:pt>
                <c:pt idx="763">
                  <c:v>0.8403304054822287</c:v>
                </c:pt>
                <c:pt idx="764">
                  <c:v>0.84085623144339461</c:v>
                </c:pt>
                <c:pt idx="765">
                  <c:v>0.8413799645986153</c:v>
                </c:pt>
                <c:pt idx="766">
                  <c:v>0.84190161027055466</c:v>
                </c:pt>
                <c:pt idx="767">
                  <c:v>0.84242117379346904</c:v>
                </c:pt>
                <c:pt idx="768">
                  <c:v>0.842938660512912</c:v>
                </c:pt>
                <c:pt idx="769">
                  <c:v>0.84345407578543097</c:v>
                </c:pt>
                <c:pt idx="770">
                  <c:v>0.84396742497827204</c:v>
                </c:pt>
                <c:pt idx="771">
                  <c:v>0.84447871346908465</c:v>
                </c:pt>
                <c:pt idx="772">
                  <c:v>0.84498794664562504</c:v>
                </c:pt>
                <c:pt idx="773">
                  <c:v>0.84549512990547304</c:v>
                </c:pt>
                <c:pt idx="774">
                  <c:v>0.8460002686557333</c:v>
                </c:pt>
                <c:pt idx="775">
                  <c:v>0.84650336831274853</c:v>
                </c:pt>
                <c:pt idx="776">
                  <c:v>0.84700443430181949</c:v>
                </c:pt>
                <c:pt idx="777">
                  <c:v>0.84750347205690901</c:v>
                </c:pt>
                <c:pt idx="778">
                  <c:v>0.84800048702036901</c:v>
                </c:pt>
                <c:pt idx="779">
                  <c:v>0.84849548464265201</c:v>
                </c:pt>
                <c:pt idx="780">
                  <c:v>0.84898847038203795</c:v>
                </c:pt>
                <c:pt idx="781">
                  <c:v>0.84947944970435096</c:v>
                </c:pt>
                <c:pt idx="782">
                  <c:v>0.84996842808268702</c:v>
                </c:pt>
                <c:pt idx="783">
                  <c:v>0.85045541099713495</c:v>
                </c:pt>
                <c:pt idx="784">
                  <c:v>0.85094040393451065</c:v>
                </c:pt>
                <c:pt idx="785">
                  <c:v>0.85142341238808184</c:v>
                </c:pt>
                <c:pt idx="786">
                  <c:v>0.85190444185729797</c:v>
                </c:pt>
                <c:pt idx="787">
                  <c:v>0.85238349784752998</c:v>
                </c:pt>
                <c:pt idx="788">
                  <c:v>0.85286058586979796</c:v>
                </c:pt>
                <c:pt idx="789">
                  <c:v>0.85333571144051135</c:v>
                </c:pt>
                <c:pt idx="790">
                  <c:v>0.85380888008120603</c:v>
                </c:pt>
                <c:pt idx="791">
                  <c:v>0.85428009731828536</c:v>
                </c:pt>
                <c:pt idx="792">
                  <c:v>0.8547493686827613</c:v>
                </c:pt>
                <c:pt idx="793">
                  <c:v>0.85521669970999969</c:v>
                </c:pt>
                <c:pt idx="794">
                  <c:v>0.85568209593946698</c:v>
                </c:pt>
                <c:pt idx="795">
                  <c:v>0.85614556291447363</c:v>
                </c:pt>
                <c:pt idx="796">
                  <c:v>0.85660710618192404</c:v>
                </c:pt>
                <c:pt idx="797">
                  <c:v>0.857066731292078</c:v>
                </c:pt>
                <c:pt idx="798">
                  <c:v>0.85752444379828729</c:v>
                </c:pt>
                <c:pt idx="799">
                  <c:v>0.85798024925676097</c:v>
                </c:pt>
                <c:pt idx="800">
                  <c:v>0.85843415322632499</c:v>
                </c:pt>
                <c:pt idx="801">
                  <c:v>0.85888616126816997</c:v>
                </c:pt>
                <c:pt idx="802">
                  <c:v>0.8593362789456217</c:v>
                </c:pt>
                <c:pt idx="803">
                  <c:v>0.85978451182390003</c:v>
                </c:pt>
                <c:pt idx="804">
                  <c:v>0.86023086546988048</c:v>
                </c:pt>
                <c:pt idx="805">
                  <c:v>0.86067534545186231</c:v>
                </c:pt>
                <c:pt idx="806">
                  <c:v>0.86111795733934005</c:v>
                </c:pt>
                <c:pt idx="807">
                  <c:v>0.86155870670276768</c:v>
                </c:pt>
                <c:pt idx="808">
                  <c:v>0.86199759911333529</c:v>
                </c:pt>
                <c:pt idx="809">
                  <c:v>0.86243464014273497</c:v>
                </c:pt>
                <c:pt idx="810">
                  <c:v>0.86286983536294704</c:v>
                </c:pt>
                <c:pt idx="811">
                  <c:v>0.863303190346009</c:v>
                </c:pt>
                <c:pt idx="812">
                  <c:v>0.86373471066379692</c:v>
                </c:pt>
                <c:pt idx="813">
                  <c:v>0.86416440188780497</c:v>
                </c:pt>
                <c:pt idx="814">
                  <c:v>0.86459226958893398</c:v>
                </c:pt>
                <c:pt idx="815">
                  <c:v>0.86501831933727003</c:v>
                </c:pt>
                <c:pt idx="816">
                  <c:v>0.86544255670187231</c:v>
                </c:pt>
                <c:pt idx="817">
                  <c:v>0.86586498725056105</c:v>
                </c:pt>
                <c:pt idx="818">
                  <c:v>0.86628561654971192</c:v>
                </c:pt>
                <c:pt idx="819">
                  <c:v>0.86670445016404263</c:v>
                </c:pt>
                <c:pt idx="820">
                  <c:v>0.86712149365640867</c:v>
                </c:pt>
                <c:pt idx="821">
                  <c:v>0.86753675258760099</c:v>
                </c:pt>
                <c:pt idx="822">
                  <c:v>0.86795023251614367</c:v>
                </c:pt>
                <c:pt idx="823">
                  <c:v>0.86836193899808634</c:v>
                </c:pt>
                <c:pt idx="824">
                  <c:v>0.86877187758681584</c:v>
                </c:pt>
                <c:pt idx="825">
                  <c:v>0.86918005383285002</c:v>
                </c:pt>
                <c:pt idx="826">
                  <c:v>0.86958647328365302</c:v>
                </c:pt>
                <c:pt idx="827">
                  <c:v>0.86999114148342849</c:v>
                </c:pt>
                <c:pt idx="828">
                  <c:v>0.87039406397293961</c:v>
                </c:pt>
                <c:pt idx="829">
                  <c:v>0.87079524628931693</c:v>
                </c:pt>
                <c:pt idx="830">
                  <c:v>0.87119469396586136</c:v>
                </c:pt>
                <c:pt idx="831">
                  <c:v>0.8715924125318758</c:v>
                </c:pt>
                <c:pt idx="832">
                  <c:v>0.87198840751246232</c:v>
                </c:pt>
                <c:pt idx="833">
                  <c:v>0.87238268442835198</c:v>
                </c:pt>
                <c:pt idx="834">
                  <c:v>0.87277524879572033</c:v>
                </c:pt>
                <c:pt idx="835">
                  <c:v>0.87316610612600898</c:v>
                </c:pt>
                <c:pt idx="836">
                  <c:v>0.87355526192574462</c:v>
                </c:pt>
                <c:pt idx="837">
                  <c:v>0.87394272169637233</c:v>
                </c:pt>
                <c:pt idx="838">
                  <c:v>0.87432849093407361</c:v>
                </c:pt>
                <c:pt idx="839">
                  <c:v>0.87471257512959832</c:v>
                </c:pt>
                <c:pt idx="840">
                  <c:v>0.87509497976809636</c:v>
                </c:pt>
                <c:pt idx="841">
                  <c:v>0.87547571032894533</c:v>
                </c:pt>
                <c:pt idx="842">
                  <c:v>0.87585477228558783</c:v>
                </c:pt>
                <c:pt idx="843">
                  <c:v>0.87623217110536367</c:v>
                </c:pt>
                <c:pt idx="844">
                  <c:v>0.87660791224935164</c:v>
                </c:pt>
                <c:pt idx="845">
                  <c:v>0.87698200117219993</c:v>
                </c:pt>
                <c:pt idx="846">
                  <c:v>0.87735444332197832</c:v>
                </c:pt>
                <c:pt idx="847">
                  <c:v>0.87772524414000763</c:v>
                </c:pt>
                <c:pt idx="848">
                  <c:v>0.87809440906071434</c:v>
                </c:pt>
                <c:pt idx="849">
                  <c:v>0.878461943511468</c:v>
                </c:pt>
                <c:pt idx="850">
                  <c:v>0.87882785291243748</c:v>
                </c:pt>
                <c:pt idx="851">
                  <c:v>0.87919214267643131</c:v>
                </c:pt>
                <c:pt idx="852">
                  <c:v>0.87955481820875236</c:v>
                </c:pt>
                <c:pt idx="853">
                  <c:v>0.87991588490704997</c:v>
                </c:pt>
                <c:pt idx="854">
                  <c:v>0.88027534816117703</c:v>
                </c:pt>
                <c:pt idx="855">
                  <c:v>0.88063321335304134</c:v>
                </c:pt>
                <c:pt idx="856">
                  <c:v>0.88098948585646053</c:v>
                </c:pt>
                <c:pt idx="857">
                  <c:v>0.88134417103703266</c:v>
                </c:pt>
                <c:pt idx="858">
                  <c:v>0.8816972742519853</c:v>
                </c:pt>
                <c:pt idx="859">
                  <c:v>0.882048800850042</c:v>
                </c:pt>
                <c:pt idx="860">
                  <c:v>0.88239875617128805</c:v>
                </c:pt>
                <c:pt idx="861">
                  <c:v>0.88274714554703471</c:v>
                </c:pt>
                <c:pt idx="862">
                  <c:v>0.88309397429968595</c:v>
                </c:pt>
                <c:pt idx="863">
                  <c:v>0.8834392477426084</c:v>
                </c:pt>
                <c:pt idx="864">
                  <c:v>0.88378297118000271</c:v>
                </c:pt>
                <c:pt idx="865">
                  <c:v>0.88412514990677071</c:v>
                </c:pt>
                <c:pt idx="866">
                  <c:v>0.88446578920839669</c:v>
                </c:pt>
                <c:pt idx="867">
                  <c:v>0.88480489436081833</c:v>
                </c:pt>
                <c:pt idx="868">
                  <c:v>0.88514247063030105</c:v>
                </c:pt>
                <c:pt idx="869">
                  <c:v>0.88547852327332299</c:v>
                </c:pt>
                <c:pt idx="870">
                  <c:v>0.88581305753645101</c:v>
                </c:pt>
                <c:pt idx="871">
                  <c:v>0.88614607865621997</c:v>
                </c:pt>
                <c:pt idx="872">
                  <c:v>0.88647759185902253</c:v>
                </c:pt>
                <c:pt idx="873">
                  <c:v>0.88680760236098732</c:v>
                </c:pt>
                <c:pt idx="874">
                  <c:v>0.88713611536786741</c:v>
                </c:pt>
                <c:pt idx="875">
                  <c:v>0.88746313607493066</c:v>
                </c:pt>
                <c:pt idx="876">
                  <c:v>0.887788669666844</c:v>
                </c:pt>
                <c:pt idx="877">
                  <c:v>0.88811272131756647</c:v>
                </c:pt>
                <c:pt idx="878">
                  <c:v>0.88843529619024497</c:v>
                </c:pt>
                <c:pt idx="879">
                  <c:v>0.88875639943709972</c:v>
                </c:pt>
                <c:pt idx="880">
                  <c:v>0.88907603619932629</c:v>
                </c:pt>
                <c:pt idx="881">
                  <c:v>0.88939421160699095</c:v>
                </c:pt>
                <c:pt idx="882">
                  <c:v>0.88971093077892471</c:v>
                </c:pt>
                <c:pt idx="883">
                  <c:v>0.89002619882262946</c:v>
                </c:pt>
                <c:pt idx="884">
                  <c:v>0.89034002083417429</c:v>
                </c:pt>
                <c:pt idx="885">
                  <c:v>0.89065240189809602</c:v>
                </c:pt>
                <c:pt idx="886">
                  <c:v>0.8909633470873084</c:v>
                </c:pt>
                <c:pt idx="887">
                  <c:v>0.89127286146300699</c:v>
                </c:pt>
                <c:pt idx="888">
                  <c:v>0.89158095007456661</c:v>
                </c:pt>
                <c:pt idx="889">
                  <c:v>0.89188761795946403</c:v>
                </c:pt>
                <c:pt idx="890">
                  <c:v>0.89219287014317461</c:v>
                </c:pt>
                <c:pt idx="891">
                  <c:v>0.89249671163908895</c:v>
                </c:pt>
                <c:pt idx="892">
                  <c:v>0.89279914744842448</c:v>
                </c:pt>
                <c:pt idx="893">
                  <c:v>0.89310018256013901</c:v>
                </c:pt>
                <c:pt idx="894">
                  <c:v>0.893399821950845</c:v>
                </c:pt>
                <c:pt idx="895">
                  <c:v>0.8936980705847245</c:v>
                </c:pt>
                <c:pt idx="896">
                  <c:v>0.8939949334134486</c:v>
                </c:pt>
                <c:pt idx="897">
                  <c:v>0.89429041537609733</c:v>
                </c:pt>
                <c:pt idx="898">
                  <c:v>0.89458452139907496</c:v>
                </c:pt>
                <c:pt idx="899">
                  <c:v>0.89487725639603632</c:v>
                </c:pt>
                <c:pt idx="900">
                  <c:v>0.89516862526780872</c:v>
                </c:pt>
                <c:pt idx="901">
                  <c:v>0.89545863290231398</c:v>
                </c:pt>
                <c:pt idx="902">
                  <c:v>0.89574728417449334</c:v>
                </c:pt>
                <c:pt idx="903">
                  <c:v>0.89603458394623647</c:v>
                </c:pt>
                <c:pt idx="904">
                  <c:v>0.89632053706631098</c:v>
                </c:pt>
                <c:pt idx="905">
                  <c:v>0.89660514837028304</c:v>
                </c:pt>
                <c:pt idx="906">
                  <c:v>0.89688842268045932</c:v>
                </c:pt>
                <c:pt idx="907">
                  <c:v>0.8971703648058067</c:v>
                </c:pt>
                <c:pt idx="908">
                  <c:v>0.89745097954189601</c:v>
                </c:pt>
                <c:pt idx="909">
                  <c:v>0.89773027167082831</c:v>
                </c:pt>
                <c:pt idx="910">
                  <c:v>0.89800824596117101</c:v>
                </c:pt>
                <c:pt idx="911">
                  <c:v>0.89828490716789899</c:v>
                </c:pt>
                <c:pt idx="912">
                  <c:v>0.89856026003232647</c:v>
                </c:pt>
                <c:pt idx="913">
                  <c:v>0.89883430928205066</c:v>
                </c:pt>
                <c:pt idx="914">
                  <c:v>0.89910705963088533</c:v>
                </c:pt>
                <c:pt idx="915">
                  <c:v>0.89937851577880801</c:v>
                </c:pt>
                <c:pt idx="916">
                  <c:v>0.89964868241189966</c:v>
                </c:pt>
                <c:pt idx="917">
                  <c:v>0.89991756420228453</c:v>
                </c:pt>
                <c:pt idx="918">
                  <c:v>0.90018516580808472</c:v>
                </c:pt>
                <c:pt idx="919">
                  <c:v>0.90045149187335172</c:v>
                </c:pt>
                <c:pt idx="920">
                  <c:v>0.90071654702802462</c:v>
                </c:pt>
                <c:pt idx="921">
                  <c:v>0.90098033588787196</c:v>
                </c:pt>
                <c:pt idx="922">
                  <c:v>0.90124286305444201</c:v>
                </c:pt>
                <c:pt idx="923">
                  <c:v>0.90150413311501199</c:v>
                </c:pt>
                <c:pt idx="924">
                  <c:v>0.90176415064254101</c:v>
                </c:pt>
                <c:pt idx="925">
                  <c:v>0.90202292019561969</c:v>
                </c:pt>
                <c:pt idx="926">
                  <c:v>0.9022804463184263</c:v>
                </c:pt>
                <c:pt idx="927">
                  <c:v>0.90253673354067498</c:v>
                </c:pt>
                <c:pt idx="928">
                  <c:v>0.90279178637757751</c:v>
                </c:pt>
                <c:pt idx="929">
                  <c:v>0.90304560932979661</c:v>
                </c:pt>
                <c:pt idx="930">
                  <c:v>0.90329820688340134</c:v>
                </c:pt>
                <c:pt idx="931">
                  <c:v>0.90354958350982895</c:v>
                </c:pt>
                <c:pt idx="932">
                  <c:v>0.90379974366584048</c:v>
                </c:pt>
                <c:pt idx="933">
                  <c:v>0.90404869179348535</c:v>
                </c:pt>
                <c:pt idx="934">
                  <c:v>0.9042964323200553</c:v>
                </c:pt>
                <c:pt idx="935">
                  <c:v>0.9045429696580547</c:v>
                </c:pt>
                <c:pt idx="936">
                  <c:v>0.90478830820515799</c:v>
                </c:pt>
                <c:pt idx="937">
                  <c:v>0.90503245234417651</c:v>
                </c:pt>
                <c:pt idx="938">
                  <c:v>0.90527540644302062</c:v>
                </c:pt>
                <c:pt idx="939">
                  <c:v>0.90551717485466532</c:v>
                </c:pt>
                <c:pt idx="940">
                  <c:v>0.90575776191712665</c:v>
                </c:pt>
                <c:pt idx="941">
                  <c:v>0.905997171953415</c:v>
                </c:pt>
                <c:pt idx="942">
                  <c:v>0.90623540927151103</c:v>
                </c:pt>
                <c:pt idx="943">
                  <c:v>0.90647247816433696</c:v>
                </c:pt>
                <c:pt idx="944">
                  <c:v>0.906708382909722</c:v>
                </c:pt>
                <c:pt idx="945">
                  <c:v>0.906943127770376</c:v>
                </c:pt>
                <c:pt idx="946">
                  <c:v>0.90717671699386504</c:v>
                </c:pt>
                <c:pt idx="947">
                  <c:v>0.907409154812578</c:v>
                </c:pt>
                <c:pt idx="948">
                  <c:v>0.90764044544370348</c:v>
                </c:pt>
                <c:pt idx="949">
                  <c:v>0.90787059308920404</c:v>
                </c:pt>
                <c:pt idx="950">
                  <c:v>0.90809960193579431</c:v>
                </c:pt>
                <c:pt idx="951">
                  <c:v>0.90832747615491205</c:v>
                </c:pt>
                <c:pt idx="952">
                  <c:v>0.90855421990269869</c:v>
                </c:pt>
                <c:pt idx="953">
                  <c:v>0.9087798373199808</c:v>
                </c:pt>
                <c:pt idx="954">
                  <c:v>0.909004332532236</c:v>
                </c:pt>
                <c:pt idx="955">
                  <c:v>0.90922770964959032</c:v>
                </c:pt>
                <c:pt idx="956">
                  <c:v>0.9094499727667843</c:v>
                </c:pt>
                <c:pt idx="957">
                  <c:v>0.90967112596316102</c:v>
                </c:pt>
                <c:pt idx="958">
                  <c:v>0.90989117330264302</c:v>
                </c:pt>
                <c:pt idx="959">
                  <c:v>0.91011011883372261</c:v>
                </c:pt>
                <c:pt idx="960">
                  <c:v>0.91032796658943704</c:v>
                </c:pt>
                <c:pt idx="961">
                  <c:v>0.91054472058735669</c:v>
                </c:pt>
                <c:pt idx="962">
                  <c:v>0.91076038482956867</c:v>
                </c:pt>
                <c:pt idx="963">
                  <c:v>0.9109749633026637</c:v>
                </c:pt>
                <c:pt idx="964">
                  <c:v>0.91118845997772169</c:v>
                </c:pt>
                <c:pt idx="965">
                  <c:v>0.91140087881029597</c:v>
                </c:pt>
                <c:pt idx="966">
                  <c:v>0.91161222374040596</c:v>
                </c:pt>
                <c:pt idx="967">
                  <c:v>0.9118224986925223</c:v>
                </c:pt>
                <c:pt idx="968">
                  <c:v>0.9120317075755543</c:v>
                </c:pt>
                <c:pt idx="969">
                  <c:v>0.91223985428284204</c:v>
                </c:pt>
                <c:pt idx="970">
                  <c:v>0.91244694269215099</c:v>
                </c:pt>
                <c:pt idx="971">
                  <c:v>0.91265297666565104</c:v>
                </c:pt>
                <c:pt idx="972">
                  <c:v>0.9128579600499187</c:v>
                </c:pt>
                <c:pt idx="973">
                  <c:v>0.9130618966759293</c:v>
                </c:pt>
                <c:pt idx="974">
                  <c:v>0.91326479035903796</c:v>
                </c:pt>
                <c:pt idx="975">
                  <c:v>0.91346664489899065</c:v>
                </c:pt>
                <c:pt idx="976">
                  <c:v>0.91366746407990396</c:v>
                </c:pt>
                <c:pt idx="977">
                  <c:v>0.91386725167026661</c:v>
                </c:pt>
                <c:pt idx="978">
                  <c:v>0.91406601142293364</c:v>
                </c:pt>
                <c:pt idx="979">
                  <c:v>0.9142637470751207</c:v>
                </c:pt>
                <c:pt idx="980">
                  <c:v>0.91446046234840395</c:v>
                </c:pt>
                <c:pt idx="981">
                  <c:v>0.91465616094871172</c:v>
                </c:pt>
                <c:pt idx="982">
                  <c:v>0.91485084656633131</c:v>
                </c:pt>
                <c:pt idx="983">
                  <c:v>0.91504452287589433</c:v>
                </c:pt>
                <c:pt idx="984">
                  <c:v>0.915237193536386</c:v>
                </c:pt>
                <c:pt idx="985">
                  <c:v>0.91542886219114195</c:v>
                </c:pt>
                <c:pt idx="986">
                  <c:v>0.91561953246784633</c:v>
                </c:pt>
                <c:pt idx="987">
                  <c:v>0.91580920797852861</c:v>
                </c:pt>
                <c:pt idx="988">
                  <c:v>0.91599789231957685</c:v>
                </c:pt>
                <c:pt idx="989">
                  <c:v>0.91618558907172265</c:v>
                </c:pt>
                <c:pt idx="990">
                  <c:v>0.91637230180005647</c:v>
                </c:pt>
                <c:pt idx="991">
                  <c:v>0.91655803405402703</c:v>
                </c:pt>
                <c:pt idx="992">
                  <c:v>0.9167427893674347</c:v>
                </c:pt>
                <c:pt idx="993">
                  <c:v>0.91692657125844901</c:v>
                </c:pt>
                <c:pt idx="994">
                  <c:v>0.917109383229602</c:v>
                </c:pt>
                <c:pt idx="995">
                  <c:v>0.9172912287678</c:v>
                </c:pt>
                <c:pt idx="996">
                  <c:v>0.91747211134432272</c:v>
                </c:pt>
                <c:pt idx="997">
                  <c:v>0.91765203441483034</c:v>
                </c:pt>
                <c:pt idx="998">
                  <c:v>0.91783100141937135</c:v>
                </c:pt>
                <c:pt idx="999">
                  <c:v>0.91800901578238503</c:v>
                </c:pt>
                <c:pt idx="1000">
                  <c:v>0.91818608091271148</c:v>
                </c:pt>
                <c:pt idx="1001">
                  <c:v>0.91836220020359993</c:v>
                </c:pt>
                <c:pt idx="1002">
                  <c:v>0.91853737703270666</c:v>
                </c:pt>
                <c:pt idx="1003">
                  <c:v>0.91871161476211904</c:v>
                </c:pt>
                <c:pt idx="1004">
                  <c:v>0.91888491673834505</c:v>
                </c:pt>
                <c:pt idx="1005">
                  <c:v>0.91905728629233796</c:v>
                </c:pt>
                <c:pt idx="1006">
                  <c:v>0.91922872673949829</c:v>
                </c:pt>
                <c:pt idx="1007">
                  <c:v>0.91939924137968332</c:v>
                </c:pt>
                <c:pt idx="1008">
                  <c:v>0.91956883349721497</c:v>
                </c:pt>
                <c:pt idx="1009">
                  <c:v>0.91973750636089935</c:v>
                </c:pt>
                <c:pt idx="1010">
                  <c:v>0.91990526322402533</c:v>
                </c:pt>
                <c:pt idx="1011">
                  <c:v>0.92007210732438205</c:v>
                </c:pt>
                <c:pt idx="1012">
                  <c:v>0.92023804188427172</c:v>
                </c:pt>
                <c:pt idx="1013">
                  <c:v>0.92040307011051903</c:v>
                </c:pt>
                <c:pt idx="1014">
                  <c:v>0.92056719519447971</c:v>
                </c:pt>
                <c:pt idx="1015">
                  <c:v>0.92073042031206098</c:v>
                </c:pt>
                <c:pt idx="1016">
                  <c:v>0.92089274862372705</c:v>
                </c:pt>
                <c:pt idx="1017">
                  <c:v>0.92105418327451605</c:v>
                </c:pt>
                <c:pt idx="1018">
                  <c:v>0.92121472739405097</c:v>
                </c:pt>
                <c:pt idx="1019">
                  <c:v>0.9213743840965577</c:v>
                </c:pt>
                <c:pt idx="1020">
                  <c:v>0.92153315648087331</c:v>
                </c:pt>
                <c:pt idx="1021">
                  <c:v>0.92169104763046561</c:v>
                </c:pt>
                <c:pt idx="1022">
                  <c:v>0.9218480606134426</c:v>
                </c:pt>
                <c:pt idx="1023">
                  <c:v>0.92200419848257331</c:v>
                </c:pt>
                <c:pt idx="1024">
                  <c:v>0.92215946427529905</c:v>
                </c:pt>
                <c:pt idx="1025">
                  <c:v>0.92231386101374868</c:v>
                </c:pt>
                <c:pt idx="1026">
                  <c:v>0.92246739170475833</c:v>
                </c:pt>
                <c:pt idx="1027">
                  <c:v>0.92262005933988467</c:v>
                </c:pt>
                <c:pt idx="1028">
                  <c:v>0.92277186689541535</c:v>
                </c:pt>
                <c:pt idx="1029">
                  <c:v>0.92292281733239934</c:v>
                </c:pt>
                <c:pt idx="1030">
                  <c:v>0.923072913596653</c:v>
                </c:pt>
                <c:pt idx="1031">
                  <c:v>0.92322215861877932</c:v>
                </c:pt>
                <c:pt idx="1032">
                  <c:v>0.92337055531418732</c:v>
                </c:pt>
                <c:pt idx="1033">
                  <c:v>0.92351810658310829</c:v>
                </c:pt>
                <c:pt idx="1034">
                  <c:v>0.92366481531061495</c:v>
                </c:pt>
                <c:pt idx="1035">
                  <c:v>0.92381068436663571</c:v>
                </c:pt>
                <c:pt idx="1036">
                  <c:v>0.92395571660598064</c:v>
                </c:pt>
                <c:pt idx="1037">
                  <c:v>0.9240999148683483</c:v>
                </c:pt>
                <c:pt idx="1038">
                  <c:v>0.9242432819783567</c:v>
                </c:pt>
                <c:pt idx="1039">
                  <c:v>0.92438582074555298</c:v>
                </c:pt>
                <c:pt idx="1040">
                  <c:v>0.92452753396443998</c:v>
                </c:pt>
                <c:pt idx="1041">
                  <c:v>0.92466842441448849</c:v>
                </c:pt>
                <c:pt idx="1042">
                  <c:v>0.92480849486016004</c:v>
                </c:pt>
                <c:pt idx="1043">
                  <c:v>0.92494774805092972</c:v>
                </c:pt>
                <c:pt idx="1044">
                  <c:v>0.92508618672130039</c:v>
                </c:pt>
                <c:pt idx="1045">
                  <c:v>0.9252238135908275</c:v>
                </c:pt>
                <c:pt idx="1046">
                  <c:v>0.92536063136413305</c:v>
                </c:pt>
                <c:pt idx="1047">
                  <c:v>0.92549664273093468</c:v>
                </c:pt>
                <c:pt idx="1048">
                  <c:v>0.92563185036605933</c:v>
                </c:pt>
                <c:pt idx="1049">
                  <c:v>0.92576625692946801</c:v>
                </c:pt>
                <c:pt idx="1050">
                  <c:v>0.92589986506627231</c:v>
                </c:pt>
                <c:pt idx="1051">
                  <c:v>0.92603267740675999</c:v>
                </c:pt>
                <c:pt idx="1052">
                  <c:v>0.92616469656641631</c:v>
                </c:pt>
                <c:pt idx="1053">
                  <c:v>0.92629592514593861</c:v>
                </c:pt>
                <c:pt idx="1054">
                  <c:v>0.92642636573126602</c:v>
                </c:pt>
                <c:pt idx="1055">
                  <c:v>0.92655602089359801</c:v>
                </c:pt>
                <c:pt idx="1056">
                  <c:v>0.9266848931894146</c:v>
                </c:pt>
                <c:pt idx="1057">
                  <c:v>0.92681298516049471</c:v>
                </c:pt>
                <c:pt idx="1058">
                  <c:v>0.92694029933395305</c:v>
                </c:pt>
                <c:pt idx="1059">
                  <c:v>0.92706683822224367</c:v>
                </c:pt>
                <c:pt idx="1060">
                  <c:v>0.9271926043231935</c:v>
                </c:pt>
                <c:pt idx="1061">
                  <c:v>0.92731760012001996</c:v>
                </c:pt>
                <c:pt idx="1062">
                  <c:v>0.927441828081357</c:v>
                </c:pt>
                <c:pt idx="1063">
                  <c:v>0.92756529066127402</c:v>
                </c:pt>
                <c:pt idx="1064">
                  <c:v>0.92768799029930205</c:v>
                </c:pt>
                <c:pt idx="1065">
                  <c:v>0.92780992942045104</c:v>
                </c:pt>
                <c:pt idx="1066">
                  <c:v>0.92793111043524001</c:v>
                </c:pt>
                <c:pt idx="1067">
                  <c:v>0.928051535739713</c:v>
                </c:pt>
                <c:pt idx="1068">
                  <c:v>0.92817120771546602</c:v>
                </c:pt>
                <c:pt idx="1069">
                  <c:v>0.92829012872966965</c:v>
                </c:pt>
                <c:pt idx="1070">
                  <c:v>0.92840830113509198</c:v>
                </c:pt>
                <c:pt idx="1071">
                  <c:v>0.92852572727011895</c:v>
                </c:pt>
                <c:pt idx="1072">
                  <c:v>0.92864240945878263</c:v>
                </c:pt>
                <c:pt idx="1073">
                  <c:v>0.92875835001077933</c:v>
                </c:pt>
                <c:pt idx="1074">
                  <c:v>0.92887355122149795</c:v>
                </c:pt>
                <c:pt idx="1075">
                  <c:v>0.92898801537204001</c:v>
                </c:pt>
                <c:pt idx="1076">
                  <c:v>0.92910174472924267</c:v>
                </c:pt>
                <c:pt idx="1077">
                  <c:v>0.92921474154570571</c:v>
                </c:pt>
                <c:pt idx="1078">
                  <c:v>0.92932700805981105</c:v>
                </c:pt>
                <c:pt idx="1079">
                  <c:v>0.92943854649574997</c:v>
                </c:pt>
                <c:pt idx="1080">
                  <c:v>0.9295493590635443</c:v>
                </c:pt>
                <c:pt idx="1081">
                  <c:v>0.9296594479590693</c:v>
                </c:pt>
                <c:pt idx="1082">
                  <c:v>0.92976881536408063</c:v>
                </c:pt>
                <c:pt idx="1083">
                  <c:v>0.92987746344623401</c:v>
                </c:pt>
                <c:pt idx="1084">
                  <c:v>0.92998539435911531</c:v>
                </c:pt>
                <c:pt idx="1085">
                  <c:v>0.93009261024225398</c:v>
                </c:pt>
                <c:pt idx="1086">
                  <c:v>0.93019911322115834</c:v>
                </c:pt>
                <c:pt idx="1087">
                  <c:v>0.93030490540733068</c:v>
                </c:pt>
                <c:pt idx="1088">
                  <c:v>0.93040998889829696</c:v>
                </c:pt>
                <c:pt idx="1089">
                  <c:v>0.93051436577762414</c:v>
                </c:pt>
                <c:pt idx="1090">
                  <c:v>0.93061803811495303</c:v>
                </c:pt>
                <c:pt idx="1091">
                  <c:v>0.93072100796601132</c:v>
                </c:pt>
                <c:pt idx="1092">
                  <c:v>0.93082327737264403</c:v>
                </c:pt>
                <c:pt idx="1093">
                  <c:v>0.93092484836284095</c:v>
                </c:pt>
                <c:pt idx="1094">
                  <c:v>0.93102572295074804</c:v>
                </c:pt>
                <c:pt idx="1095">
                  <c:v>0.93112590313670529</c:v>
                </c:pt>
                <c:pt idx="1096">
                  <c:v>0.93122539090725953</c:v>
                </c:pt>
                <c:pt idx="1097">
                  <c:v>0.93132418823519503</c:v>
                </c:pt>
                <c:pt idx="1098">
                  <c:v>0.93142229707955304</c:v>
                </c:pt>
                <c:pt idx="1099">
                  <c:v>0.9315197193856577</c:v>
                </c:pt>
                <c:pt idx="1100">
                  <c:v>0.93161645708514029</c:v>
                </c:pt>
                <c:pt idx="1101">
                  <c:v>0.93171251209595796</c:v>
                </c:pt>
                <c:pt idx="1102">
                  <c:v>0.93180788632242595</c:v>
                </c:pt>
                <c:pt idx="1103">
                  <c:v>0.93190258165523265</c:v>
                </c:pt>
                <c:pt idx="1104">
                  <c:v>0.93199659997146767</c:v>
                </c:pt>
                <c:pt idx="1105">
                  <c:v>0.93208994313464499</c:v>
                </c:pt>
                <c:pt idx="1106">
                  <c:v>0.93218261299472505</c:v>
                </c:pt>
                <c:pt idx="1107">
                  <c:v>0.93227461138813861</c:v>
                </c:pt>
                <c:pt idx="1108">
                  <c:v>0.93236594013781071</c:v>
                </c:pt>
                <c:pt idx="1109">
                  <c:v>0.93245660105318495</c:v>
                </c:pt>
                <c:pt idx="1110">
                  <c:v>0.93254659593024147</c:v>
                </c:pt>
                <c:pt idx="1111">
                  <c:v>0.9326359265515296</c:v>
                </c:pt>
                <c:pt idx="1112">
                  <c:v>0.93272459468617963</c:v>
                </c:pt>
                <c:pt idx="1113">
                  <c:v>0.93281260208993499</c:v>
                </c:pt>
                <c:pt idx="1114">
                  <c:v>0.93289995050517283</c:v>
                </c:pt>
                <c:pt idx="1115">
                  <c:v>0.93298664166092171</c:v>
                </c:pt>
                <c:pt idx="1116">
                  <c:v>0.93307267727289434</c:v>
                </c:pt>
                <c:pt idx="1117">
                  <c:v>0.93315805904350135</c:v>
                </c:pt>
                <c:pt idx="1118">
                  <c:v>0.93324278866187904</c:v>
                </c:pt>
                <c:pt idx="1119">
                  <c:v>0.93332686780390761</c:v>
                </c:pt>
                <c:pt idx="1120">
                  <c:v>0.93341029813224152</c:v>
                </c:pt>
                <c:pt idx="1121">
                  <c:v>0.93349308129632469</c:v>
                </c:pt>
                <c:pt idx="1122">
                  <c:v>0.93357521893241402</c:v>
                </c:pt>
                <c:pt idx="1123">
                  <c:v>0.9336567126636065</c:v>
                </c:pt>
                <c:pt idx="1124">
                  <c:v>0.93373756409985398</c:v>
                </c:pt>
                <c:pt idx="1125">
                  <c:v>0.93381777483799266</c:v>
                </c:pt>
                <c:pt idx="1126">
                  <c:v>0.93389734646176104</c:v>
                </c:pt>
                <c:pt idx="1127">
                  <c:v>0.93397628054182402</c:v>
                </c:pt>
                <c:pt idx="1128">
                  <c:v>0.93405457863579133</c:v>
                </c:pt>
                <c:pt idx="1129">
                  <c:v>0.93413224228824299</c:v>
                </c:pt>
                <c:pt idx="1130">
                  <c:v>0.9342092730307503</c:v>
                </c:pt>
                <c:pt idx="1131">
                  <c:v>0.93428567238189564</c:v>
                </c:pt>
                <c:pt idx="1132">
                  <c:v>0.93436144184729453</c:v>
                </c:pt>
                <c:pt idx="1133">
                  <c:v>0.93443658291962139</c:v>
                </c:pt>
                <c:pt idx="1134">
                  <c:v>0.93451109707862501</c:v>
                </c:pt>
                <c:pt idx="1135">
                  <c:v>0.93458498579114846</c:v>
                </c:pt>
                <c:pt idx="1136">
                  <c:v>0.93465825051116136</c:v>
                </c:pt>
                <c:pt idx="1137">
                  <c:v>0.9347308926797655</c:v>
                </c:pt>
                <c:pt idx="1138">
                  <c:v>0.93480291372522761</c:v>
                </c:pt>
                <c:pt idx="1139">
                  <c:v>0.93487431506299601</c:v>
                </c:pt>
                <c:pt idx="1140">
                  <c:v>0.93494509809571835</c:v>
                </c:pt>
                <c:pt idx="1141">
                  <c:v>0.93501526421326797</c:v>
                </c:pt>
                <c:pt idx="1142">
                  <c:v>0.93508481479275996</c:v>
                </c:pt>
                <c:pt idx="1143">
                  <c:v>0.93515375119857436</c:v>
                </c:pt>
                <c:pt idx="1144">
                  <c:v>0.93522207478237096</c:v>
                </c:pt>
                <c:pt idx="1145">
                  <c:v>0.93528978688311804</c:v>
                </c:pt>
                <c:pt idx="1146">
                  <c:v>0.93535688882710366</c:v>
                </c:pt>
                <c:pt idx="1147">
                  <c:v>0.93542338192796015</c:v>
                </c:pt>
                <c:pt idx="1148">
                  <c:v>0.93548926748668704</c:v>
                </c:pt>
                <c:pt idx="1149">
                  <c:v>0.93555454679165839</c:v>
                </c:pt>
                <c:pt idx="1150">
                  <c:v>0.93561922111865903</c:v>
                </c:pt>
                <c:pt idx="1151">
                  <c:v>0.93568329173088804</c:v>
                </c:pt>
                <c:pt idx="1152">
                  <c:v>0.93574675987898903</c:v>
                </c:pt>
                <c:pt idx="1153">
                  <c:v>0.93580962680106405</c:v>
                </c:pt>
                <c:pt idx="1154">
                  <c:v>0.9358718937226943</c:v>
                </c:pt>
                <c:pt idx="1155">
                  <c:v>0.9359335618569552</c:v>
                </c:pt>
                <c:pt idx="1156">
                  <c:v>0.9359946324044438</c:v>
                </c:pt>
                <c:pt idx="1157">
                  <c:v>0.93605510655328472</c:v>
                </c:pt>
                <c:pt idx="1158">
                  <c:v>0.93611498547915861</c:v>
                </c:pt>
                <c:pt idx="1159">
                  <c:v>0.9361742703453183</c:v>
                </c:pt>
                <c:pt idx="1160">
                  <c:v>0.93623296230260267</c:v>
                </c:pt>
                <c:pt idx="1161">
                  <c:v>0.93629106248945948</c:v>
                </c:pt>
                <c:pt idx="1162">
                  <c:v>0.93634857203195798</c:v>
                </c:pt>
                <c:pt idx="1163">
                  <c:v>0.93640549204381363</c:v>
                </c:pt>
                <c:pt idx="1164">
                  <c:v>0.93646182362639829</c:v>
                </c:pt>
                <c:pt idx="1165">
                  <c:v>0.93651756786876039</c:v>
                </c:pt>
                <c:pt idx="1166">
                  <c:v>0.93657272584764706</c:v>
                </c:pt>
                <c:pt idx="1167">
                  <c:v>0.93662729862751348</c:v>
                </c:pt>
                <c:pt idx="1168">
                  <c:v>0.93668128726053934</c:v>
                </c:pt>
                <c:pt idx="1169">
                  <c:v>0.936734692786654</c:v>
                </c:pt>
                <c:pt idx="1170">
                  <c:v>0.9367875162335465</c:v>
                </c:pt>
                <c:pt idx="1171">
                  <c:v>0.93683975861668434</c:v>
                </c:pt>
                <c:pt idx="1172">
                  <c:v>0.93689142093932531</c:v>
                </c:pt>
                <c:pt idx="1173">
                  <c:v>0.93694250419254299</c:v>
                </c:pt>
                <c:pt idx="1174">
                  <c:v>0.936993009355231</c:v>
                </c:pt>
                <c:pt idx="1175">
                  <c:v>0.93704293739412936</c:v>
                </c:pt>
                <c:pt idx="1176">
                  <c:v>0.93709228926383203</c:v>
                </c:pt>
                <c:pt idx="1177">
                  <c:v>0.93714106590680701</c:v>
                </c:pt>
                <c:pt idx="1178">
                  <c:v>0.93718926825341131</c:v>
                </c:pt>
                <c:pt idx="1179">
                  <c:v>0.93723689722190262</c:v>
                </c:pt>
                <c:pt idx="1180">
                  <c:v>0.93728395371845896</c:v>
                </c:pt>
                <c:pt idx="1181">
                  <c:v>0.93733043863718934</c:v>
                </c:pt>
                <c:pt idx="1182">
                  <c:v>0.93737635286015197</c:v>
                </c:pt>
                <c:pt idx="1183">
                  <c:v>0.93742169725736701</c:v>
                </c:pt>
                <c:pt idx="1184">
                  <c:v>0.93746647268682903</c:v>
                </c:pt>
                <c:pt idx="1185">
                  <c:v>0.93751067999452398</c:v>
                </c:pt>
                <c:pt idx="1186">
                  <c:v>0.93755432001444372</c:v>
                </c:pt>
                <c:pt idx="1187">
                  <c:v>0.9375973935685965</c:v>
                </c:pt>
                <c:pt idx="1188">
                  <c:v>0.93763990146702103</c:v>
                </c:pt>
                <c:pt idx="1189">
                  <c:v>0.93768184450780534</c:v>
                </c:pt>
                <c:pt idx="1190">
                  <c:v>0.93772322347709236</c:v>
                </c:pt>
                <c:pt idx="1191">
                  <c:v>0.93776403914909834</c:v>
                </c:pt>
                <c:pt idx="1192">
                  <c:v>0.93780429228612361</c:v>
                </c:pt>
                <c:pt idx="1193">
                  <c:v>0.93784398363856436</c:v>
                </c:pt>
                <c:pt idx="1194">
                  <c:v>0.93788311394492896</c:v>
                </c:pt>
                <c:pt idx="1195">
                  <c:v>0.93792168393184805</c:v>
                </c:pt>
                <c:pt idx="1196">
                  <c:v>0.93795969431408466</c:v>
                </c:pt>
                <c:pt idx="1197">
                  <c:v>0.93799714579454996</c:v>
                </c:pt>
                <c:pt idx="1198">
                  <c:v>0.93803403906431404</c:v>
                </c:pt>
                <c:pt idx="1199">
                  <c:v>0.93807037480261468</c:v>
                </c:pt>
                <c:pt idx="1200">
                  <c:v>0.93810615367687633</c:v>
                </c:pt>
                <c:pt idx="1201">
                  <c:v>0.93814137634271033</c:v>
                </c:pt>
                <c:pt idx="1202">
                  <c:v>0.93817604344393701</c:v>
                </c:pt>
                <c:pt idx="1203">
                  <c:v>0.93821015561259002</c:v>
                </c:pt>
                <c:pt idx="1204">
                  <c:v>0.93824371346892932</c:v>
                </c:pt>
                <c:pt idx="1205">
                  <c:v>0.93827671762145004</c:v>
                </c:pt>
                <c:pt idx="1206">
                  <c:v>0.93830916866689895</c:v>
                </c:pt>
                <c:pt idx="1207">
                  <c:v>0.93834106719027632</c:v>
                </c:pt>
                <c:pt idx="1208">
                  <c:v>0.93837241376485003</c:v>
                </c:pt>
                <c:pt idx="1209">
                  <c:v>0.93840320895216767</c:v>
                </c:pt>
                <c:pt idx="1210">
                  <c:v>0.93843345330206296</c:v>
                </c:pt>
                <c:pt idx="1211">
                  <c:v>0.93846314735266445</c:v>
                </c:pt>
                <c:pt idx="1212">
                  <c:v>0.93849229163041203</c:v>
                </c:pt>
                <c:pt idx="1213">
                  <c:v>0.93852088665005495</c:v>
                </c:pt>
                <c:pt idx="1214">
                  <c:v>0.93854893291467134</c:v>
                </c:pt>
                <c:pt idx="1215">
                  <c:v>0.93857643091567</c:v>
                </c:pt>
                <c:pt idx="1216">
                  <c:v>0.93860338113280062</c:v>
                </c:pt>
                <c:pt idx="1217">
                  <c:v>0.9386297840341683</c:v>
                </c:pt>
                <c:pt idx="1218">
                  <c:v>0.93865564007623004</c:v>
                </c:pt>
                <c:pt idx="1219">
                  <c:v>0.93868094970381499</c:v>
                </c:pt>
                <c:pt idx="1220">
                  <c:v>0.93870571335012365</c:v>
                </c:pt>
                <c:pt idx="1221">
                  <c:v>0.93872993143673933</c:v>
                </c:pt>
                <c:pt idx="1222">
                  <c:v>0.93875360437363631</c:v>
                </c:pt>
                <c:pt idx="1223">
                  <c:v>0.93877673255918492</c:v>
                </c:pt>
                <c:pt idx="1224">
                  <c:v>0.93879931638016068</c:v>
                </c:pt>
                <c:pt idx="1225">
                  <c:v>0.93882135621175034</c:v>
                </c:pt>
                <c:pt idx="1226">
                  <c:v>0.9388428524175586</c:v>
                </c:pt>
                <c:pt idx="1227">
                  <c:v>0.938863805349614</c:v>
                </c:pt>
                <c:pt idx="1228">
                  <c:v>0.93888421534838062</c:v>
                </c:pt>
                <c:pt idx="1229">
                  <c:v>0.93890408274275206</c:v>
                </c:pt>
                <c:pt idx="1230">
                  <c:v>0.93892340785007333</c:v>
                </c:pt>
                <c:pt idx="1231">
                  <c:v>0.93894219097613496</c:v>
                </c:pt>
                <c:pt idx="1232">
                  <c:v>0.93896043241518468</c:v>
                </c:pt>
                <c:pt idx="1233">
                  <c:v>0.93897813244992734</c:v>
                </c:pt>
                <c:pt idx="1234">
                  <c:v>0.93899529135153637</c:v>
                </c:pt>
                <c:pt idx="1235">
                  <c:v>0.93901190937965662</c:v>
                </c:pt>
                <c:pt idx="1236">
                  <c:v>0.93902798678240862</c:v>
                </c:pt>
                <c:pt idx="1237">
                  <c:v>0.939043523796393</c:v>
                </c:pt>
                <c:pt idx="1238">
                  <c:v>0.93905852064669704</c:v>
                </c:pt>
                <c:pt idx="1239">
                  <c:v>0.93907297754689634</c:v>
                </c:pt>
                <c:pt idx="1240">
                  <c:v>0.93908689469906104</c:v>
                </c:pt>
                <c:pt idx="1241">
                  <c:v>0.93910027229376036</c:v>
                </c:pt>
                <c:pt idx="1242">
                  <c:v>0.93911311051006496</c:v>
                </c:pt>
                <c:pt idx="1243">
                  <c:v>0.93912540951555135</c:v>
                </c:pt>
                <c:pt idx="1244">
                  <c:v>0.93913716946630266</c:v>
                </c:pt>
                <c:pt idx="1245">
                  <c:v>0.93914839050692001</c:v>
                </c:pt>
                <c:pt idx="1246">
                  <c:v>0.93915907277051536</c:v>
                </c:pt>
                <c:pt idx="1247">
                  <c:v>0.93916921637871864</c:v>
                </c:pt>
                <c:pt idx="1248">
                  <c:v>0.9391788214416843</c:v>
                </c:pt>
                <c:pt idx="1249">
                  <c:v>0.93918788805808995</c:v>
                </c:pt>
                <c:pt idx="1250">
                  <c:v>0.93919641631513751</c:v>
                </c:pt>
                <c:pt idx="1251">
                  <c:v>0.9392044062885585</c:v>
                </c:pt>
                <c:pt idx="1252">
                  <c:v>0.93921185804261398</c:v>
                </c:pt>
                <c:pt idx="1253">
                  <c:v>0.93921877163010004</c:v>
                </c:pt>
                <c:pt idx="1254">
                  <c:v>0.93922514709234262</c:v>
                </c:pt>
                <c:pt idx="1255">
                  <c:v>0.93923098445920672</c:v>
                </c:pt>
                <c:pt idx="1256">
                  <c:v>0.93923628374909196</c:v>
                </c:pt>
                <c:pt idx="1257">
                  <c:v>0.93924104496893701</c:v>
                </c:pt>
                <c:pt idx="1258">
                  <c:v>0.93924526811421805</c:v>
                </c:pt>
                <c:pt idx="1259">
                  <c:v>0.93924895316895129</c:v>
                </c:pt>
                <c:pt idx="1260">
                  <c:v>0.93925210010569271</c:v>
                </c:pt>
                <c:pt idx="1261">
                  <c:v>0.93925470888554197</c:v>
                </c:pt>
                <c:pt idx="1262">
                  <c:v>0.93925677945813502</c:v>
                </c:pt>
                <c:pt idx="1263">
                  <c:v>0.93925831176165153</c:v>
                </c:pt>
                <c:pt idx="1264">
                  <c:v>0.93925930572280969</c:v>
                </c:pt>
                <c:pt idx="1265">
                  <c:v>0.93925976125687205</c:v>
                </c:pt>
                <c:pt idx="1266">
                  <c:v>0.93925967826763701</c:v>
                </c:pt>
                <c:pt idx="1267">
                  <c:v>0.93925905664744336</c:v>
                </c:pt>
                <c:pt idx="1268">
                  <c:v>0.9392578962771706</c:v>
                </c:pt>
                <c:pt idx="1269">
                  <c:v>0.93925619702623053</c:v>
                </c:pt>
                <c:pt idx="1270">
                  <c:v>0.939253958752579</c:v>
                </c:pt>
                <c:pt idx="1271">
                  <c:v>0.93925118130269969</c:v>
                </c:pt>
                <c:pt idx="1272">
                  <c:v>0.93924786451161602</c:v>
                </c:pt>
                <c:pt idx="1273">
                  <c:v>0.93924400820287635</c:v>
                </c:pt>
                <c:pt idx="1274">
                  <c:v>0.93923961218856467</c:v>
                </c:pt>
                <c:pt idx="1275">
                  <c:v>0.93923467626928936</c:v>
                </c:pt>
                <c:pt idx="1276">
                  <c:v>0.93922920023418766</c:v>
                </c:pt>
                <c:pt idx="1277">
                  <c:v>0.93922318386091552</c:v>
                </c:pt>
                <c:pt idx="1278">
                  <c:v>0.93921662691565666</c:v>
                </c:pt>
                <c:pt idx="1279">
                  <c:v>0.93920952915310629</c:v>
                </c:pt>
                <c:pt idx="1280">
                  <c:v>0.9392018903164786</c:v>
                </c:pt>
                <c:pt idx="1281">
                  <c:v>0.9391937101374993</c:v>
                </c:pt>
                <c:pt idx="1282">
                  <c:v>0.93918498833640096</c:v>
                </c:pt>
                <c:pt idx="1283">
                  <c:v>0.939175724621926</c:v>
                </c:pt>
                <c:pt idx="1284">
                  <c:v>0.93916591869131505</c:v>
                </c:pt>
                <c:pt idx="1285">
                  <c:v>0.93915557023031004</c:v>
                </c:pt>
                <c:pt idx="1286">
                  <c:v>0.93914467891314735</c:v>
                </c:pt>
                <c:pt idx="1287">
                  <c:v>0.93913324440255097</c:v>
                </c:pt>
                <c:pt idx="1288">
                  <c:v>0.93912126634973536</c:v>
                </c:pt>
                <c:pt idx="1289">
                  <c:v>0.93910874439439529</c:v>
                </c:pt>
                <c:pt idx="1290">
                  <c:v>0.93909567816470163</c:v>
                </c:pt>
                <c:pt idx="1291">
                  <c:v>0.9390820672773007</c:v>
                </c:pt>
                <c:pt idx="1292">
                  <c:v>0.93906791133730771</c:v>
                </c:pt>
                <c:pt idx="1293">
                  <c:v>0.93905320993829899</c:v>
                </c:pt>
                <c:pt idx="1294">
                  <c:v>0.93903796266230999</c:v>
                </c:pt>
                <c:pt idx="1295">
                  <c:v>0.93902216907982872</c:v>
                </c:pt>
                <c:pt idx="1296">
                  <c:v>0.93900582874979333</c:v>
                </c:pt>
                <c:pt idx="1297">
                  <c:v>0.93898894121957832</c:v>
                </c:pt>
                <c:pt idx="1298">
                  <c:v>0.93897150602500035</c:v>
                </c:pt>
                <c:pt idx="1299">
                  <c:v>0.9389535226903043</c:v>
                </c:pt>
                <c:pt idx="1300">
                  <c:v>0.938934990728157</c:v>
                </c:pt>
                <c:pt idx="1301">
                  <c:v>0.93891590963964899</c:v>
                </c:pt>
                <c:pt idx="1302">
                  <c:v>0.93889627891427929</c:v>
                </c:pt>
                <c:pt idx="1303">
                  <c:v>0.93887609802995198</c:v>
                </c:pt>
                <c:pt idx="1304">
                  <c:v>0.9388553664529723</c:v>
                </c:pt>
                <c:pt idx="1305">
                  <c:v>0.93883408363803633</c:v>
                </c:pt>
                <c:pt idx="1306">
                  <c:v>0.93881224902822569</c:v>
                </c:pt>
                <c:pt idx="1307">
                  <c:v>0.93878986205500248</c:v>
                </c:pt>
                <c:pt idx="1308">
                  <c:v>0.93876692213819735</c:v>
                </c:pt>
                <c:pt idx="1309">
                  <c:v>0.93874342868600635</c:v>
                </c:pt>
                <c:pt idx="1310">
                  <c:v>0.93871938109498199</c:v>
                </c:pt>
                <c:pt idx="1311">
                  <c:v>0.93869477875002605</c:v>
                </c:pt>
                <c:pt idx="1312">
                  <c:v>0.93866962102438234</c:v>
                </c:pt>
                <c:pt idx="1313">
                  <c:v>0.93864390727962832</c:v>
                </c:pt>
                <c:pt idx="1314">
                  <c:v>0.93861763686566402</c:v>
                </c:pt>
                <c:pt idx="1315">
                  <c:v>0.93859080912071202</c:v>
                </c:pt>
                <c:pt idx="1316">
                  <c:v>0.93856342337130172</c:v>
                </c:pt>
                <c:pt idx="1317">
                  <c:v>0.93853547893226352</c:v>
                </c:pt>
                <c:pt idx="1318">
                  <c:v>0.93850697510672165</c:v>
                </c:pt>
                <c:pt idx="1319">
                  <c:v>0.93847791118608503</c:v>
                </c:pt>
                <c:pt idx="1320">
                  <c:v>0.93844828645003631</c:v>
                </c:pt>
                <c:pt idx="1321">
                  <c:v>0.93841810016652571</c:v>
                </c:pt>
                <c:pt idx="1322">
                  <c:v>0.93838735159176168</c:v>
                </c:pt>
                <c:pt idx="1323">
                  <c:v>0.93835603997020267</c:v>
                </c:pt>
                <c:pt idx="1324">
                  <c:v>0.93832416453454404</c:v>
                </c:pt>
                <c:pt idx="1325">
                  <c:v>0.9382917245057133</c:v>
                </c:pt>
                <c:pt idx="1326">
                  <c:v>0.93825871909285896</c:v>
                </c:pt>
                <c:pt idx="1327">
                  <c:v>0.93822514749334229</c:v>
                </c:pt>
                <c:pt idx="1328">
                  <c:v>0.938191008892723</c:v>
                </c:pt>
                <c:pt idx="1329">
                  <c:v>0.93815630246475701</c:v>
                </c:pt>
                <c:pt idx="1330">
                  <c:v>0.93812102737138336</c:v>
                </c:pt>
                <c:pt idx="1331">
                  <c:v>0.93808518276270869</c:v>
                </c:pt>
                <c:pt idx="1332">
                  <c:v>0.93804876777700796</c:v>
                </c:pt>
                <c:pt idx="1333">
                  <c:v>0.93801178154070597</c:v>
                </c:pt>
                <c:pt idx="1334">
                  <c:v>0.93797422316837054</c:v>
                </c:pt>
                <c:pt idx="1335">
                  <c:v>0.93793609176270065</c:v>
                </c:pt>
                <c:pt idx="1336">
                  <c:v>0.93789738641452036</c:v>
                </c:pt>
                <c:pt idx="1337">
                  <c:v>0.937858106202762</c:v>
                </c:pt>
                <c:pt idx="1338">
                  <c:v>0.9378182501944603</c:v>
                </c:pt>
                <c:pt idx="1339">
                  <c:v>0.93777781744473965</c:v>
                </c:pt>
                <c:pt idx="1340">
                  <c:v>0.93773680699680195</c:v>
                </c:pt>
                <c:pt idx="1341">
                  <c:v>0.93769521788192434</c:v>
                </c:pt>
                <c:pt idx="1342">
                  <c:v>0.93765304911943403</c:v>
                </c:pt>
                <c:pt idx="1343">
                  <c:v>0.93761029971670962</c:v>
                </c:pt>
                <c:pt idx="1344">
                  <c:v>0.93756696866916567</c:v>
                </c:pt>
                <c:pt idx="1345">
                  <c:v>0.93752305496023969</c:v>
                </c:pt>
                <c:pt idx="1346">
                  <c:v>0.93747855756138332</c:v>
                </c:pt>
                <c:pt idx="1347">
                  <c:v>0.93743347543205069</c:v>
                </c:pt>
                <c:pt idx="1348">
                  <c:v>0.93738780751968931</c:v>
                </c:pt>
                <c:pt idx="1349">
                  <c:v>0.93734155275972131</c:v>
                </c:pt>
                <c:pt idx="1350">
                  <c:v>0.93729471007554033</c:v>
                </c:pt>
                <c:pt idx="1351">
                  <c:v>0.93724727837849864</c:v>
                </c:pt>
                <c:pt idx="1352">
                  <c:v>0.93719925656789083</c:v>
                </c:pt>
                <c:pt idx="1353">
                  <c:v>0.93715064353094302</c:v>
                </c:pt>
                <c:pt idx="1354">
                  <c:v>0.93710143814280933</c:v>
                </c:pt>
                <c:pt idx="1355">
                  <c:v>0.93705163926654833</c:v>
                </c:pt>
                <c:pt idx="1356">
                  <c:v>0.93700124575312105</c:v>
                </c:pt>
                <c:pt idx="1357">
                  <c:v>0.93695025644137364</c:v>
                </c:pt>
                <c:pt idx="1358">
                  <c:v>0.93689867015802564</c:v>
                </c:pt>
                <c:pt idx="1359">
                  <c:v>0.93684648571765938</c:v>
                </c:pt>
                <c:pt idx="1360">
                  <c:v>0.93679370192271272</c:v>
                </c:pt>
                <c:pt idx="1361">
                  <c:v>0.93674031756345966</c:v>
                </c:pt>
                <c:pt idx="1362">
                  <c:v>0.93668633141799496</c:v>
                </c:pt>
                <c:pt idx="1363">
                  <c:v>0.936631742252239</c:v>
                </c:pt>
                <c:pt idx="1364">
                  <c:v>0.93657654881990948</c:v>
                </c:pt>
                <c:pt idx="1365">
                  <c:v>0.93652074986251366</c:v>
                </c:pt>
                <c:pt idx="1366">
                  <c:v>0.93646434410934165</c:v>
                </c:pt>
                <c:pt idx="1367">
                  <c:v>0.93640733027744472</c:v>
                </c:pt>
                <c:pt idx="1368">
                  <c:v>0.93634970707163401</c:v>
                </c:pt>
                <c:pt idx="1369">
                  <c:v>0.93629147318446049</c:v>
                </c:pt>
                <c:pt idx="1370">
                  <c:v>0.93623262729620071</c:v>
                </c:pt>
                <c:pt idx="1371">
                  <c:v>0.93617316807485862</c:v>
                </c:pt>
                <c:pt idx="1372">
                  <c:v>0.93611309417613697</c:v>
                </c:pt>
                <c:pt idx="1373">
                  <c:v>0.93605240424343295</c:v>
                </c:pt>
                <c:pt idx="1374">
                  <c:v>0.93599109690782634</c:v>
                </c:pt>
                <c:pt idx="1375">
                  <c:v>0.93592917078806404</c:v>
                </c:pt>
                <c:pt idx="1376">
                  <c:v>0.93586662449055302</c:v>
                </c:pt>
                <c:pt idx="1377">
                  <c:v>0.93580345660934261</c:v>
                </c:pt>
                <c:pt idx="1378">
                  <c:v>0.935739665726115</c:v>
                </c:pt>
                <c:pt idx="1379">
                  <c:v>0.93567525041017385</c:v>
                </c:pt>
                <c:pt idx="1380">
                  <c:v>0.9356102092184293</c:v>
                </c:pt>
                <c:pt idx="1381">
                  <c:v>0.93554454069538995</c:v>
                </c:pt>
                <c:pt idx="1382">
                  <c:v>0.93547824337314833</c:v>
                </c:pt>
                <c:pt idx="1383">
                  <c:v>0.93541131577136538</c:v>
                </c:pt>
                <c:pt idx="1384">
                  <c:v>0.93534375639726897</c:v>
                </c:pt>
                <c:pt idx="1385">
                  <c:v>0.9352755637456277</c:v>
                </c:pt>
                <c:pt idx="1386">
                  <c:v>0.93520673629875095</c:v>
                </c:pt>
                <c:pt idx="1387">
                  <c:v>0.93513727252647161</c:v>
                </c:pt>
                <c:pt idx="1388">
                  <c:v>0.93506717088613267</c:v>
                </c:pt>
                <c:pt idx="1389">
                  <c:v>0.93499642982258102</c:v>
                </c:pt>
                <c:pt idx="1390">
                  <c:v>0.93492504776815033</c:v>
                </c:pt>
                <c:pt idx="1391">
                  <c:v>0.93485302314265062</c:v>
                </c:pt>
                <c:pt idx="1392">
                  <c:v>0.93478035435336104</c:v>
                </c:pt>
                <c:pt idx="1393">
                  <c:v>0.93470703979501002</c:v>
                </c:pt>
                <c:pt idx="1394">
                  <c:v>0.93463307784977234</c:v>
                </c:pt>
                <c:pt idx="1395">
                  <c:v>0.93455846688724953</c:v>
                </c:pt>
                <c:pt idx="1396">
                  <c:v>0.93448320526446571</c:v>
                </c:pt>
                <c:pt idx="1397">
                  <c:v>0.93440729132585498</c:v>
                </c:pt>
                <c:pt idx="1398">
                  <c:v>0.93433072340324397</c:v>
                </c:pt>
                <c:pt idx="1399">
                  <c:v>0.93425349981584571</c:v>
                </c:pt>
                <c:pt idx="1400">
                  <c:v>0.93417561887025402</c:v>
                </c:pt>
                <c:pt idx="1401">
                  <c:v>0.93409707886041804</c:v>
                </c:pt>
                <c:pt idx="1402">
                  <c:v>0.93401787806764769</c:v>
                </c:pt>
                <c:pt idx="1403">
                  <c:v>0.93393801476058935</c:v>
                </c:pt>
                <c:pt idx="1404">
                  <c:v>0.93385748719522499</c:v>
                </c:pt>
                <c:pt idx="1405">
                  <c:v>0.93377629361485548</c:v>
                </c:pt>
                <c:pt idx="1406">
                  <c:v>0.93369443225009485</c:v>
                </c:pt>
                <c:pt idx="1407">
                  <c:v>0.9336119013188523</c:v>
                </c:pt>
                <c:pt idx="1408">
                  <c:v>0.93352869902633362</c:v>
                </c:pt>
                <c:pt idx="1409">
                  <c:v>0.93344482356502234</c:v>
                </c:pt>
                <c:pt idx="1410">
                  <c:v>0.93336027311467129</c:v>
                </c:pt>
                <c:pt idx="1411">
                  <c:v>0.93327504584229171</c:v>
                </c:pt>
                <c:pt idx="1412">
                  <c:v>0.93318913990215069</c:v>
                </c:pt>
                <c:pt idx="1413">
                  <c:v>0.93310255343575499</c:v>
                </c:pt>
                <c:pt idx="1414">
                  <c:v>0.93301528457184002</c:v>
                </c:pt>
                <c:pt idx="1415">
                  <c:v>0.93292733142636497</c:v>
                </c:pt>
                <c:pt idx="1416">
                  <c:v>0.93283869210250636</c:v>
                </c:pt>
                <c:pt idx="1417">
                  <c:v>0.93274936469063929</c:v>
                </c:pt>
                <c:pt idx="1418">
                  <c:v>0.93265934726834032</c:v>
                </c:pt>
                <c:pt idx="1419">
                  <c:v>0.9325686379003687</c:v>
                </c:pt>
                <c:pt idx="1420">
                  <c:v>0.93247723463866705</c:v>
                </c:pt>
                <c:pt idx="1421">
                  <c:v>0.9323851355223437</c:v>
                </c:pt>
                <c:pt idx="1422">
                  <c:v>0.93229233857767402</c:v>
                </c:pt>
                <c:pt idx="1423">
                  <c:v>0.93219884181808432</c:v>
                </c:pt>
                <c:pt idx="1424">
                  <c:v>0.93210464324415032</c:v>
                </c:pt>
                <c:pt idx="1425">
                  <c:v>0.93200974084358534</c:v>
                </c:pt>
                <c:pt idx="1426">
                  <c:v>0.93191413259123801</c:v>
                </c:pt>
                <c:pt idx="1427">
                  <c:v>0.93181781644907979</c:v>
                </c:pt>
                <c:pt idx="1428">
                  <c:v>0.93172079036619948</c:v>
                </c:pt>
                <c:pt idx="1429">
                  <c:v>0.93162305227880082</c:v>
                </c:pt>
                <c:pt idx="1430">
                  <c:v>0.93152460011018834</c:v>
                </c:pt>
                <c:pt idx="1431">
                  <c:v>0.93142543177076897</c:v>
                </c:pt>
                <c:pt idx="1432">
                  <c:v>0.931325545158043</c:v>
                </c:pt>
                <c:pt idx="1433">
                  <c:v>0.93122493815659535</c:v>
                </c:pt>
                <c:pt idx="1434">
                  <c:v>0.93112360863809462</c:v>
                </c:pt>
                <c:pt idx="1435">
                  <c:v>0.93102155446128332</c:v>
                </c:pt>
                <c:pt idx="1436">
                  <c:v>0.93091877347197904</c:v>
                </c:pt>
                <c:pt idx="1437">
                  <c:v>0.93081526350306432</c:v>
                </c:pt>
                <c:pt idx="1438">
                  <c:v>0.93071102237448367</c:v>
                </c:pt>
                <c:pt idx="1439">
                  <c:v>0.93060604789323897</c:v>
                </c:pt>
                <c:pt idx="1440">
                  <c:v>0.93050033785338704</c:v>
                </c:pt>
                <c:pt idx="1441">
                  <c:v>0.93039389003603701</c:v>
                </c:pt>
                <c:pt idx="1442">
                  <c:v>0.93028670220933996</c:v>
                </c:pt>
                <c:pt idx="1443">
                  <c:v>0.93017877212849664</c:v>
                </c:pt>
                <c:pt idx="1444">
                  <c:v>0.93007009753574232</c:v>
                </c:pt>
                <c:pt idx="1445">
                  <c:v>0.92996067616035705</c:v>
                </c:pt>
                <c:pt idx="1446">
                  <c:v>0.92985050571865169</c:v>
                </c:pt>
                <c:pt idx="1447">
                  <c:v>0.92973958391397604</c:v>
                </c:pt>
                <c:pt idx="1448">
                  <c:v>0.92962790843670895</c:v>
                </c:pt>
                <c:pt idx="1449">
                  <c:v>0.92951547696426362</c:v>
                </c:pt>
                <c:pt idx="1450">
                  <c:v>0.92940228716108098</c:v>
                </c:pt>
                <c:pt idx="1451">
                  <c:v>0.92928833667863231</c:v>
                </c:pt>
                <c:pt idx="1452">
                  <c:v>0.92917362315542029</c:v>
                </c:pt>
                <c:pt idx="1453">
                  <c:v>0.92905814421697497</c:v>
                </c:pt>
                <c:pt idx="1454">
                  <c:v>0.92894189747585865</c:v>
                </c:pt>
                <c:pt idx="1455">
                  <c:v>0.92882488053166101</c:v>
                </c:pt>
                <c:pt idx="1456">
                  <c:v>0.92870709097100601</c:v>
                </c:pt>
                <c:pt idx="1457">
                  <c:v>0.92858852636755196</c:v>
                </c:pt>
                <c:pt idx="1458">
                  <c:v>0.92846918428198766</c:v>
                </c:pt>
                <c:pt idx="1459">
                  <c:v>0.92834906226204605</c:v>
                </c:pt>
                <c:pt idx="1460">
                  <c:v>0.92822815784249202</c:v>
                </c:pt>
                <c:pt idx="1461">
                  <c:v>0.92810646854514101</c:v>
                </c:pt>
                <c:pt idx="1462">
                  <c:v>0.92798399187884961</c:v>
                </c:pt>
                <c:pt idx="1463">
                  <c:v>0.92786072533952701</c:v>
                </c:pt>
                <c:pt idx="1464">
                  <c:v>0.9277366664101363</c:v>
                </c:pt>
                <c:pt idx="1465">
                  <c:v>0.9276118125606988</c:v>
                </c:pt>
                <c:pt idx="1466">
                  <c:v>0.92748616124829952</c:v>
                </c:pt>
                <c:pt idx="1467">
                  <c:v>0.92735970991709471</c:v>
                </c:pt>
                <c:pt idx="1468">
                  <c:v>0.92723245599831472</c:v>
                </c:pt>
                <c:pt idx="1469">
                  <c:v>0.92710439691027202</c:v>
                </c:pt>
                <c:pt idx="1470">
                  <c:v>0.9269755300583673</c:v>
                </c:pt>
                <c:pt idx="1471">
                  <c:v>0.9268458528350968</c:v>
                </c:pt>
                <c:pt idx="1472">
                  <c:v>0.92671536262005705</c:v>
                </c:pt>
                <c:pt idx="1473">
                  <c:v>0.92658405677996469</c:v>
                </c:pt>
                <c:pt idx="1474">
                  <c:v>0.92645193266864834</c:v>
                </c:pt>
                <c:pt idx="1475">
                  <c:v>0.92631898762706666</c:v>
                </c:pt>
                <c:pt idx="1476">
                  <c:v>0.92618521898332229</c:v>
                </c:pt>
                <c:pt idx="1477">
                  <c:v>0.9260506240526607</c:v>
                </c:pt>
                <c:pt idx="1478">
                  <c:v>0.92591520013749229</c:v>
                </c:pt>
                <c:pt idx="1479">
                  <c:v>0.92577894452739329</c:v>
                </c:pt>
                <c:pt idx="1480">
                  <c:v>0.92564185449912384</c:v>
                </c:pt>
                <c:pt idx="1481">
                  <c:v>0.92550392731663667</c:v>
                </c:pt>
                <c:pt idx="1482">
                  <c:v>0.92536516023109672</c:v>
                </c:pt>
                <c:pt idx="1483">
                  <c:v>0.92522555048088351</c:v>
                </c:pt>
                <c:pt idx="1484">
                  <c:v>0.92508509529160998</c:v>
                </c:pt>
                <c:pt idx="1485">
                  <c:v>0.92494379187614062</c:v>
                </c:pt>
                <c:pt idx="1486">
                  <c:v>0.92480163743460264</c:v>
                </c:pt>
                <c:pt idx="1487">
                  <c:v>0.92465862915439434</c:v>
                </c:pt>
                <c:pt idx="1488">
                  <c:v>0.92451476421021639</c:v>
                </c:pt>
                <c:pt idx="1489">
                  <c:v>0.92437003976407595</c:v>
                </c:pt>
                <c:pt idx="1490">
                  <c:v>0.92422445296530731</c:v>
                </c:pt>
                <c:pt idx="1491">
                  <c:v>0.92407800095059034</c:v>
                </c:pt>
                <c:pt idx="1492">
                  <c:v>0.92393068084396868</c:v>
                </c:pt>
                <c:pt idx="1493">
                  <c:v>0.92378248975686739</c:v>
                </c:pt>
                <c:pt idx="1494">
                  <c:v>0.92363342478811405</c:v>
                </c:pt>
                <c:pt idx="1495">
                  <c:v>0.92348348302395666</c:v>
                </c:pt>
                <c:pt idx="1496">
                  <c:v>0.92333266153808502</c:v>
                </c:pt>
                <c:pt idx="1497">
                  <c:v>0.92318095739165462</c:v>
                </c:pt>
                <c:pt idx="1498">
                  <c:v>0.92302836763330531</c:v>
                </c:pt>
                <c:pt idx="1499">
                  <c:v>0.92287488929918349</c:v>
                </c:pt>
                <c:pt idx="1500">
                  <c:v>0.92272051941296862</c:v>
                </c:pt>
                <c:pt idx="1501">
                  <c:v>0.92256525498589503</c:v>
                </c:pt>
                <c:pt idx="1502">
                  <c:v>0.92240909301677632</c:v>
                </c:pt>
                <c:pt idx="1503">
                  <c:v>0.92225203049202997</c:v>
                </c:pt>
                <c:pt idx="1504">
                  <c:v>0.92209406438570629</c:v>
                </c:pt>
                <c:pt idx="1505">
                  <c:v>0.92193519165951232</c:v>
                </c:pt>
                <c:pt idx="1506">
                  <c:v>0.9217754092628363</c:v>
                </c:pt>
                <c:pt idx="1507">
                  <c:v>0.92161471413278395</c:v>
                </c:pt>
                <c:pt idx="1508">
                  <c:v>0.92145310319419993</c:v>
                </c:pt>
                <c:pt idx="1509">
                  <c:v>0.92129057335969833</c:v>
                </c:pt>
                <c:pt idx="1510">
                  <c:v>0.921127121529694</c:v>
                </c:pt>
                <c:pt idx="1511">
                  <c:v>0.92096274459243566</c:v>
                </c:pt>
                <c:pt idx="1512">
                  <c:v>0.92079743942403336</c:v>
                </c:pt>
                <c:pt idx="1513">
                  <c:v>0.92063120288849165</c:v>
                </c:pt>
                <c:pt idx="1514">
                  <c:v>0.92046403183774139</c:v>
                </c:pt>
                <c:pt idx="1515">
                  <c:v>0.92029592311168429</c:v>
                </c:pt>
                <c:pt idx="1516">
                  <c:v>0.92012687353820632</c:v>
                </c:pt>
                <c:pt idx="1517">
                  <c:v>0.91995687993323572</c:v>
                </c:pt>
                <c:pt idx="1518">
                  <c:v>0.91978593910076401</c:v>
                </c:pt>
                <c:pt idx="1519">
                  <c:v>0.91961404783288803</c:v>
                </c:pt>
                <c:pt idx="1520">
                  <c:v>0.91944120290984732</c:v>
                </c:pt>
                <c:pt idx="1521">
                  <c:v>0.91926740110006466</c:v>
                </c:pt>
                <c:pt idx="1522">
                  <c:v>0.91909263916018136</c:v>
                </c:pt>
                <c:pt idx="1523">
                  <c:v>0.91891691383509999</c:v>
                </c:pt>
                <c:pt idx="1524">
                  <c:v>0.91874022185802495</c:v>
                </c:pt>
                <c:pt idx="1525">
                  <c:v>0.9185625599505024</c:v>
                </c:pt>
                <c:pt idx="1526">
                  <c:v>0.91838392482246745</c:v>
                </c:pt>
                <c:pt idx="1527">
                  <c:v>0.91820431317228302</c:v>
                </c:pt>
                <c:pt idx="1528">
                  <c:v>0.91802372168678503</c:v>
                </c:pt>
                <c:pt idx="1529">
                  <c:v>0.91784214704132872</c:v>
                </c:pt>
                <c:pt idx="1530">
                  <c:v>0.91765958589983698</c:v>
                </c:pt>
                <c:pt idx="1531">
                  <c:v>0.91747603491484098</c:v>
                </c:pt>
                <c:pt idx="1532">
                  <c:v>0.91729149072753202</c:v>
                </c:pt>
                <c:pt idx="1533">
                  <c:v>0.9171059499678117</c:v>
                </c:pt>
                <c:pt idx="1534">
                  <c:v>0.91691940925433901</c:v>
                </c:pt>
                <c:pt idx="1535">
                  <c:v>0.91673186519458261</c:v>
                </c:pt>
                <c:pt idx="1536">
                  <c:v>0.91654331438486603</c:v>
                </c:pt>
                <c:pt idx="1537">
                  <c:v>0.91635375341043201</c:v>
                </c:pt>
                <c:pt idx="1538">
                  <c:v>0.91616317884548371</c:v>
                </c:pt>
                <c:pt idx="1539">
                  <c:v>0.91597158725324701</c:v>
                </c:pt>
                <c:pt idx="1540">
                  <c:v>0.91577897518602003</c:v>
                </c:pt>
                <c:pt idx="1541">
                  <c:v>0.91558533918523366</c:v>
                </c:pt>
                <c:pt idx="1542">
                  <c:v>0.91539067578150701</c:v>
                </c:pt>
                <c:pt idx="1543">
                  <c:v>0.91519498149470202</c:v>
                </c:pt>
                <c:pt idx="1544">
                  <c:v>0.9149982528339905</c:v>
                </c:pt>
                <c:pt idx="1545">
                  <c:v>0.914800486297903</c:v>
                </c:pt>
                <c:pt idx="1546">
                  <c:v>0.91460167837440265</c:v>
                </c:pt>
                <c:pt idx="1547">
                  <c:v>0.91440182554093397</c:v>
                </c:pt>
                <c:pt idx="1548">
                  <c:v>0.91420092426449795</c:v>
                </c:pt>
                <c:pt idx="1549">
                  <c:v>0.91399897100170402</c:v>
                </c:pt>
                <c:pt idx="1550">
                  <c:v>0.91379596219884762</c:v>
                </c:pt>
                <c:pt idx="1551">
                  <c:v>0.91359189429196397</c:v>
                </c:pt>
                <c:pt idx="1552">
                  <c:v>0.91338676370690319</c:v>
                </c:pt>
                <c:pt idx="1553">
                  <c:v>0.91318056685939897</c:v>
                </c:pt>
                <c:pt idx="1554">
                  <c:v>0.91297330015512901</c:v>
                </c:pt>
                <c:pt idx="1555">
                  <c:v>0.91276495998979301</c:v>
                </c:pt>
                <c:pt idx="1556">
                  <c:v>0.91255554274918305</c:v>
                </c:pt>
                <c:pt idx="1557">
                  <c:v>0.91234504480925172</c:v>
                </c:pt>
                <c:pt idx="1558">
                  <c:v>0.91213346253619132</c:v>
                </c:pt>
                <c:pt idx="1559">
                  <c:v>0.91192079228650236</c:v>
                </c:pt>
                <c:pt idx="1560">
                  <c:v>0.91170703040707135</c:v>
                </c:pt>
                <c:pt idx="1561">
                  <c:v>0.91149217323524867</c:v>
                </c:pt>
                <c:pt idx="1562">
                  <c:v>0.91127621709892703</c:v>
                </c:pt>
                <c:pt idx="1563">
                  <c:v>0.91105915831661499</c:v>
                </c:pt>
                <c:pt idx="1564">
                  <c:v>0.91084099319752332</c:v>
                </c:pt>
                <c:pt idx="1565">
                  <c:v>0.91062171804164005</c:v>
                </c:pt>
                <c:pt idx="1566">
                  <c:v>0.91040132913981697</c:v>
                </c:pt>
                <c:pt idx="1567">
                  <c:v>0.91017982277385234</c:v>
                </c:pt>
                <c:pt idx="1568">
                  <c:v>0.90995719521657104</c:v>
                </c:pt>
                <c:pt idx="1569">
                  <c:v>0.9097334427319177</c:v>
                </c:pt>
                <c:pt idx="1570">
                  <c:v>0.90950856157503568</c:v>
                </c:pt>
                <c:pt idx="1571">
                  <c:v>0.90928254799235819</c:v>
                </c:pt>
                <c:pt idx="1572">
                  <c:v>0.90905539822170001</c:v>
                </c:pt>
                <c:pt idx="1573">
                  <c:v>0.90882710849234172</c:v>
                </c:pt>
                <c:pt idx="1574">
                  <c:v>0.90859767502512601</c:v>
                </c:pt>
                <c:pt idx="1575">
                  <c:v>0.90836709403254667</c:v>
                </c:pt>
                <c:pt idx="1576">
                  <c:v>0.90813536171884668</c:v>
                </c:pt>
                <c:pt idx="1577">
                  <c:v>0.90790247428010895</c:v>
                </c:pt>
                <c:pt idx="1578">
                  <c:v>0.90766842790435198</c:v>
                </c:pt>
                <c:pt idx="1579">
                  <c:v>0.90743321877163052</c:v>
                </c:pt>
                <c:pt idx="1580">
                  <c:v>0.90719684305413495</c:v>
                </c:pt>
                <c:pt idx="1581">
                  <c:v>0.9069592969162833</c:v>
                </c:pt>
                <c:pt idx="1582">
                  <c:v>0.90672057651483162</c:v>
                </c:pt>
                <c:pt idx="1583">
                  <c:v>0.9064806779989677</c:v>
                </c:pt>
                <c:pt idx="1584">
                  <c:v>0.90623959751042404</c:v>
                </c:pt>
                <c:pt idx="1585">
                  <c:v>0.90599733118357351</c:v>
                </c:pt>
                <c:pt idx="1586">
                  <c:v>0.90575387514553729</c:v>
                </c:pt>
                <c:pt idx="1587">
                  <c:v>0.90550922551629698</c:v>
                </c:pt>
                <c:pt idx="1588">
                  <c:v>0.905263378408796</c:v>
                </c:pt>
                <c:pt idx="1589">
                  <c:v>0.90501632992905445</c:v>
                </c:pt>
                <c:pt idx="1590">
                  <c:v>0.9047680761762793</c:v>
                </c:pt>
                <c:pt idx="1591">
                  <c:v>0.90451861324297</c:v>
                </c:pt>
                <c:pt idx="1592">
                  <c:v>0.90426793721504162</c:v>
                </c:pt>
                <c:pt idx="1593">
                  <c:v>0.90401604417193338</c:v>
                </c:pt>
                <c:pt idx="1594">
                  <c:v>0.90376293018672671</c:v>
                </c:pt>
                <c:pt idx="1595">
                  <c:v>0.90350859132626038</c:v>
                </c:pt>
                <c:pt idx="1596">
                  <c:v>0.90325302365125271</c:v>
                </c:pt>
                <c:pt idx="1597">
                  <c:v>0.90299622321641704</c:v>
                </c:pt>
                <c:pt idx="1598">
                  <c:v>0.90273818607058531</c:v>
                </c:pt>
                <c:pt idx="1599">
                  <c:v>0.90247890825682997</c:v>
                </c:pt>
                <c:pt idx="1600">
                  <c:v>0.9022183858125884</c:v>
                </c:pt>
                <c:pt idx="1601">
                  <c:v>0.90195661476978894</c:v>
                </c:pt>
                <c:pt idx="1602">
                  <c:v>0.90169359115497105</c:v>
                </c:pt>
                <c:pt idx="1603">
                  <c:v>0.90142931098942203</c:v>
                </c:pt>
                <c:pt idx="1604">
                  <c:v>0.90116377028929562</c:v>
                </c:pt>
                <c:pt idx="1605">
                  <c:v>0.90089696506575467</c:v>
                </c:pt>
                <c:pt idx="1606">
                  <c:v>0.90062889132509261</c:v>
                </c:pt>
                <c:pt idx="1607">
                  <c:v>0.90035954506886562</c:v>
                </c:pt>
                <c:pt idx="1608">
                  <c:v>0.90008892229404103</c:v>
                </c:pt>
                <c:pt idx="1609">
                  <c:v>0.89981701899311195</c:v>
                </c:pt>
                <c:pt idx="1610">
                  <c:v>0.89954383115425296</c:v>
                </c:pt>
                <c:pt idx="1611">
                  <c:v>0.89926935476144565</c:v>
                </c:pt>
                <c:pt idx="1612">
                  <c:v>0.8989935857946254</c:v>
                </c:pt>
                <c:pt idx="1613">
                  <c:v>0.89871652022981996</c:v>
                </c:pt>
                <c:pt idx="1614">
                  <c:v>0.89843815403928862</c:v>
                </c:pt>
                <c:pt idx="1615">
                  <c:v>0.89815848319167202</c:v>
                </c:pt>
                <c:pt idx="1616">
                  <c:v>0.89787750365213403</c:v>
                </c:pt>
                <c:pt idx="1617">
                  <c:v>0.89759521138250431</c:v>
                </c:pt>
                <c:pt idx="1618">
                  <c:v>0.89731160234143204</c:v>
                </c:pt>
                <c:pt idx="1619">
                  <c:v>0.8970266724845346</c:v>
                </c:pt>
                <c:pt idx="1620">
                  <c:v>0.89674041776453972</c:v>
                </c:pt>
                <c:pt idx="1621">
                  <c:v>0.89645283413144872</c:v>
                </c:pt>
                <c:pt idx="1622">
                  <c:v>0.89616391753268199</c:v>
                </c:pt>
                <c:pt idx="1623">
                  <c:v>0.89587366391323597</c:v>
                </c:pt>
                <c:pt idx="1624">
                  <c:v>0.89558206921583638</c:v>
                </c:pt>
                <c:pt idx="1625">
                  <c:v>0.89528912938110161</c:v>
                </c:pt>
                <c:pt idx="1626">
                  <c:v>0.89499484034769194</c:v>
                </c:pt>
                <c:pt idx="1627">
                  <c:v>0.89469919805247833</c:v>
                </c:pt>
                <c:pt idx="1628">
                  <c:v>0.89440219843069668</c:v>
                </c:pt>
                <c:pt idx="1629">
                  <c:v>0.89410383741611832</c:v>
                </c:pt>
                <c:pt idx="1630">
                  <c:v>0.89380411094120171</c:v>
                </c:pt>
                <c:pt idx="1631">
                  <c:v>0.89350301493727169</c:v>
                </c:pt>
                <c:pt idx="1632">
                  <c:v>0.89320054533467597</c:v>
                </c:pt>
                <c:pt idx="1633">
                  <c:v>0.89289669806295868</c:v>
                </c:pt>
                <c:pt idx="1634">
                  <c:v>0.89259146905102471</c:v>
                </c:pt>
                <c:pt idx="1635">
                  <c:v>0.89228485422731696</c:v>
                </c:pt>
                <c:pt idx="1636">
                  <c:v>0.89197684951998002</c:v>
                </c:pt>
                <c:pt idx="1637">
                  <c:v>0.89166745085704469</c:v>
                </c:pt>
                <c:pt idx="1638">
                  <c:v>0.89135665416659005</c:v>
                </c:pt>
                <c:pt idx="1639">
                  <c:v>0.891044455376929</c:v>
                </c:pt>
                <c:pt idx="1640">
                  <c:v>0.89073085041678335</c:v>
                </c:pt>
                <c:pt idx="1641">
                  <c:v>0.89041583521545797</c:v>
                </c:pt>
                <c:pt idx="1642">
                  <c:v>0.89009940570302803</c:v>
                </c:pt>
                <c:pt idx="1643">
                  <c:v>0.88978155781051604</c:v>
                </c:pt>
                <c:pt idx="1644">
                  <c:v>0.88946228747007472</c:v>
                </c:pt>
                <c:pt idx="1645">
                  <c:v>0.8891415906151735</c:v>
                </c:pt>
                <c:pt idx="1646">
                  <c:v>0.88881946318078131</c:v>
                </c:pt>
                <c:pt idx="1647">
                  <c:v>0.88849590110355403</c:v>
                </c:pt>
                <c:pt idx="1648">
                  <c:v>0.88817090032202362</c:v>
                </c:pt>
                <c:pt idx="1649">
                  <c:v>0.88784445677678936</c:v>
                </c:pt>
                <c:pt idx="1650">
                  <c:v>0.88751656641069865</c:v>
                </c:pt>
                <c:pt idx="1651">
                  <c:v>0.88718722516905668</c:v>
                </c:pt>
                <c:pt idx="1652">
                  <c:v>0.88685642899980099</c:v>
                </c:pt>
                <c:pt idx="1653">
                  <c:v>0.88652417385370796</c:v>
                </c:pt>
                <c:pt idx="1654">
                  <c:v>0.88619045568458565</c:v>
                </c:pt>
                <c:pt idx="1655">
                  <c:v>0.88585527044946732</c:v>
                </c:pt>
                <c:pt idx="1656">
                  <c:v>0.88551861410881805</c:v>
                </c:pt>
                <c:pt idx="1657">
                  <c:v>0.885180482626726</c:v>
                </c:pt>
                <c:pt idx="1658">
                  <c:v>0.88484087197110795</c:v>
                </c:pt>
                <c:pt idx="1659">
                  <c:v>0.88449977811391101</c:v>
                </c:pt>
                <c:pt idx="1660">
                  <c:v>0.88415719703131468</c:v>
                </c:pt>
                <c:pt idx="1661">
                  <c:v>0.88381312470393747</c:v>
                </c:pt>
                <c:pt idx="1662">
                  <c:v>0.88346755711704239</c:v>
                </c:pt>
                <c:pt idx="1663">
                  <c:v>0.88312049026074402</c:v>
                </c:pt>
                <c:pt idx="1664">
                  <c:v>0.88277192013021499</c:v>
                </c:pt>
                <c:pt idx="1665">
                  <c:v>0.88242184272590007</c:v>
                </c:pt>
                <c:pt idx="1666">
                  <c:v>0.8820702540537213</c:v>
                </c:pt>
                <c:pt idx="1667">
                  <c:v>0.88171715012529772</c:v>
                </c:pt>
                <c:pt idx="1668">
                  <c:v>0.88136252695815165</c:v>
                </c:pt>
                <c:pt idx="1669">
                  <c:v>0.8810063805759254</c:v>
                </c:pt>
                <c:pt idx="1670">
                  <c:v>0.88064870700860232</c:v>
                </c:pt>
                <c:pt idx="1671">
                  <c:v>0.88028950229270997</c:v>
                </c:pt>
                <c:pt idx="1672">
                  <c:v>0.8799287624715566</c:v>
                </c:pt>
                <c:pt idx="1673">
                  <c:v>0.87956648359543399</c:v>
                </c:pt>
                <c:pt idx="1674">
                  <c:v>0.87920266172184769</c:v>
                </c:pt>
                <c:pt idx="1675">
                  <c:v>0.87883729291573731</c:v>
                </c:pt>
                <c:pt idx="1676">
                  <c:v>0.87847037324969135</c:v>
                </c:pt>
                <c:pt idx="1677">
                  <c:v>0.87810189880418266</c:v>
                </c:pt>
                <c:pt idx="1678">
                  <c:v>0.87773186566778361</c:v>
                </c:pt>
                <c:pt idx="1679">
                  <c:v>0.87736026993739669</c:v>
                </c:pt>
                <c:pt idx="1680">
                  <c:v>0.87698710771848232</c:v>
                </c:pt>
                <c:pt idx="1681">
                  <c:v>0.87661237512528301</c:v>
                </c:pt>
                <c:pt idx="1682">
                  <c:v>0.87623606828105471</c:v>
                </c:pt>
                <c:pt idx="1683">
                  <c:v>0.87585818331830034</c:v>
                </c:pt>
                <c:pt idx="1684">
                  <c:v>0.87547871637899166</c:v>
                </c:pt>
                <c:pt idx="1685">
                  <c:v>0.87509766361481167</c:v>
                </c:pt>
                <c:pt idx="1686">
                  <c:v>0.87471502118738331</c:v>
                </c:pt>
                <c:pt idx="1687">
                  <c:v>0.87433078526850005</c:v>
                </c:pt>
                <c:pt idx="1688">
                  <c:v>0.87394495204037292</c:v>
                </c:pt>
                <c:pt idx="1689">
                  <c:v>0.87355751769584933</c:v>
                </c:pt>
                <c:pt idx="1690">
                  <c:v>0.8731684784386663</c:v>
                </c:pt>
                <c:pt idx="1691">
                  <c:v>0.87277783048368085</c:v>
                </c:pt>
                <c:pt idx="1692">
                  <c:v>0.87238557005710504</c:v>
                </c:pt>
                <c:pt idx="1693">
                  <c:v>0.87199169339676064</c:v>
                </c:pt>
                <c:pt idx="1694">
                  <c:v>0.87159619675229971</c:v>
                </c:pt>
                <c:pt idx="1695">
                  <c:v>0.87119907638546568</c:v>
                </c:pt>
                <c:pt idx="1696">
                  <c:v>0.8708003285703213</c:v>
                </c:pt>
                <c:pt idx="1697">
                  <c:v>0.87039994959350064</c:v>
                </c:pt>
                <c:pt idx="1698">
                  <c:v>0.86999793575444995</c:v>
                </c:pt>
                <c:pt idx="1699">
                  <c:v>0.86959428336567535</c:v>
                </c:pt>
                <c:pt idx="1700">
                  <c:v>0.86918898875298167</c:v>
                </c:pt>
                <c:pt idx="1701">
                  <c:v>0.86878204825573202</c:v>
                </c:pt>
                <c:pt idx="1702">
                  <c:v>0.86837345822708334</c:v>
                </c:pt>
                <c:pt idx="1703">
                  <c:v>0.86796321503423801</c:v>
                </c:pt>
                <c:pt idx="1704">
                  <c:v>0.86755131505869632</c:v>
                </c:pt>
                <c:pt idx="1705">
                  <c:v>0.86713775469650034</c:v>
                </c:pt>
                <c:pt idx="1706">
                  <c:v>0.86672253035849467</c:v>
                </c:pt>
                <c:pt idx="1707">
                  <c:v>0.86630563847056163</c:v>
                </c:pt>
                <c:pt idx="1708">
                  <c:v>0.86588707547388866</c:v>
                </c:pt>
                <c:pt idx="1709">
                  <c:v>0.86546683782521072</c:v>
                </c:pt>
                <c:pt idx="1710">
                  <c:v>0.86504492199706762</c:v>
                </c:pt>
                <c:pt idx="1711">
                  <c:v>0.86462132447805951</c:v>
                </c:pt>
                <c:pt idx="1712">
                  <c:v>0.86419604177309095</c:v>
                </c:pt>
                <c:pt idx="1713">
                  <c:v>0.86376907040364148</c:v>
                </c:pt>
                <c:pt idx="1714">
                  <c:v>0.86334040690800651</c:v>
                </c:pt>
                <c:pt idx="1715">
                  <c:v>0.862910047841564</c:v>
                </c:pt>
                <c:pt idx="1716">
                  <c:v>0.86247798977702239</c:v>
                </c:pt>
                <c:pt idx="1717">
                  <c:v>0.8620442293046876</c:v>
                </c:pt>
                <c:pt idx="1718">
                  <c:v>0.86160876303270395</c:v>
                </c:pt>
                <c:pt idx="1719">
                  <c:v>0.86117158758733303</c:v>
                </c:pt>
                <c:pt idx="1720">
                  <c:v>0.86073269961319665</c:v>
                </c:pt>
                <c:pt idx="1721">
                  <c:v>0.86029209577353605</c:v>
                </c:pt>
                <c:pt idx="1722">
                  <c:v>0.8598497727504848</c:v>
                </c:pt>
                <c:pt idx="1723">
                  <c:v>0.85940572724530795</c:v>
                </c:pt>
                <c:pt idx="1724">
                  <c:v>0.85895995597868235</c:v>
                </c:pt>
                <c:pt idx="1725">
                  <c:v>0.8585124556909397</c:v>
                </c:pt>
                <c:pt idx="1726">
                  <c:v>0.85806322314233696</c:v>
                </c:pt>
                <c:pt idx="1727">
                  <c:v>0.85761225511331329</c:v>
                </c:pt>
                <c:pt idx="1728">
                  <c:v>0.85715954840475295</c:v>
                </c:pt>
                <c:pt idx="1729">
                  <c:v>0.85670509983824294</c:v>
                </c:pt>
                <c:pt idx="1730">
                  <c:v>0.85624890625634131</c:v>
                </c:pt>
                <c:pt idx="1731">
                  <c:v>0.85579096452282932</c:v>
                </c:pt>
                <c:pt idx="1732">
                  <c:v>0.85533127152298005</c:v>
                </c:pt>
                <c:pt idx="1733">
                  <c:v>0.85486982416381962</c:v>
                </c:pt>
                <c:pt idx="1734">
                  <c:v>0.85440661937438334</c:v>
                </c:pt>
                <c:pt idx="1735">
                  <c:v>0.85394165410598766</c:v>
                </c:pt>
                <c:pt idx="1736">
                  <c:v>0.85347492533248104</c:v>
                </c:pt>
                <c:pt idx="1737">
                  <c:v>0.85300643005051635</c:v>
                </c:pt>
                <c:pt idx="1738">
                  <c:v>0.85253616527980469</c:v>
                </c:pt>
                <c:pt idx="1739">
                  <c:v>0.85206412806338405</c:v>
                </c:pt>
                <c:pt idx="1740">
                  <c:v>0.85159031546787534</c:v>
                </c:pt>
                <c:pt idx="1741">
                  <c:v>0.85111472458375004</c:v>
                </c:pt>
                <c:pt idx="1742">
                  <c:v>0.85063735252558781</c:v>
                </c:pt>
                <c:pt idx="1743">
                  <c:v>0.85015819643233903</c:v>
                </c:pt>
                <c:pt idx="1744">
                  <c:v>0.84967725346759082</c:v>
                </c:pt>
                <c:pt idx="1745">
                  <c:v>0.84919452081981694</c:v>
                </c:pt>
                <c:pt idx="1746">
                  <c:v>0.8487099957026577</c:v>
                </c:pt>
                <c:pt idx="1747">
                  <c:v>0.8482236753551623</c:v>
                </c:pt>
                <c:pt idx="1748">
                  <c:v>0.84773555704206005</c:v>
                </c:pt>
                <c:pt idx="1749">
                  <c:v>0.84724563805401665</c:v>
                </c:pt>
                <c:pt idx="1750">
                  <c:v>0.84675391570789604</c:v>
                </c:pt>
                <c:pt idx="1751">
                  <c:v>0.84626038734702069</c:v>
                </c:pt>
                <c:pt idx="1752">
                  <c:v>0.84576505034143135</c:v>
                </c:pt>
                <c:pt idx="1753">
                  <c:v>0.84526790208814095</c:v>
                </c:pt>
                <c:pt idx="1754">
                  <c:v>0.84476894001140101</c:v>
                </c:pt>
                <c:pt idx="1755">
                  <c:v>0.84426816156295148</c:v>
                </c:pt>
                <c:pt idx="1756">
                  <c:v>0.84376556422228699</c:v>
                </c:pt>
                <c:pt idx="1757">
                  <c:v>0.84326114549690567</c:v>
                </c:pt>
                <c:pt idx="1758">
                  <c:v>0.8427549029225746</c:v>
                </c:pt>
                <c:pt idx="1759">
                  <c:v>0.84224683406357392</c:v>
                </c:pt>
                <c:pt idx="1760">
                  <c:v>0.841736936512962</c:v>
                </c:pt>
                <c:pt idx="1761">
                  <c:v>0.84122520789282995</c:v>
                </c:pt>
                <c:pt idx="1762">
                  <c:v>0.84071164585455005</c:v>
                </c:pt>
                <c:pt idx="1763">
                  <c:v>0.84019624807903004</c:v>
                </c:pt>
                <c:pt idx="1764">
                  <c:v>0.83967901227697284</c:v>
                </c:pt>
                <c:pt idx="1765">
                  <c:v>0.83915993618911666</c:v>
                </c:pt>
                <c:pt idx="1766">
                  <c:v>0.83863901758649784</c:v>
                </c:pt>
                <c:pt idx="1767">
                  <c:v>0.83811625427069203</c:v>
                </c:pt>
                <c:pt idx="1768">
                  <c:v>0.83759164407407261</c:v>
                </c:pt>
                <c:pt idx="1769">
                  <c:v>0.83706518486004566</c:v>
                </c:pt>
                <c:pt idx="1770">
                  <c:v>0.83653687452331504</c:v>
                </c:pt>
                <c:pt idx="1771">
                  <c:v>0.83600671099011403</c:v>
                </c:pt>
                <c:pt idx="1772">
                  <c:v>0.8354746922184586</c:v>
                </c:pt>
                <c:pt idx="1773">
                  <c:v>0.834940816198391</c:v>
                </c:pt>
                <c:pt idx="1774">
                  <c:v>0.83440508095221966</c:v>
                </c:pt>
                <c:pt idx="1775">
                  <c:v>0.83386748453477233</c:v>
                </c:pt>
                <c:pt idx="1776">
                  <c:v>0.83332802503362102</c:v>
                </c:pt>
                <c:pt idx="1777">
                  <c:v>0.83278670056933801</c:v>
                </c:pt>
                <c:pt idx="1778">
                  <c:v>0.83224350929572599</c:v>
                </c:pt>
                <c:pt idx="1779">
                  <c:v>0.83169844940006032</c:v>
                </c:pt>
                <c:pt idx="1780">
                  <c:v>0.8311515191033203</c:v>
                </c:pt>
                <c:pt idx="1781">
                  <c:v>0.8306027166604345</c:v>
                </c:pt>
                <c:pt idx="1782">
                  <c:v>0.83005204036050295</c:v>
                </c:pt>
                <c:pt idx="1783">
                  <c:v>0.82949948852703903</c:v>
                </c:pt>
                <c:pt idx="1784">
                  <c:v>0.82894505951819986</c:v>
                </c:pt>
                <c:pt idx="1785">
                  <c:v>0.82838875172700865</c:v>
                </c:pt>
                <c:pt idx="1786">
                  <c:v>0.82783056358159834</c:v>
                </c:pt>
                <c:pt idx="1787">
                  <c:v>0.82727049354542148</c:v>
                </c:pt>
                <c:pt idx="1788">
                  <c:v>0.82670854011748729</c:v>
                </c:pt>
                <c:pt idx="1789">
                  <c:v>0.82614470183258604</c:v>
                </c:pt>
                <c:pt idx="1790">
                  <c:v>0.82557897726150531</c:v>
                </c:pt>
                <c:pt idx="1791">
                  <c:v>0.82501136501125538</c:v>
                </c:pt>
                <c:pt idx="1792">
                  <c:v>0.82444186372529105</c:v>
                </c:pt>
                <c:pt idx="1793">
                  <c:v>0.82387047208372366</c:v>
                </c:pt>
                <c:pt idx="1794">
                  <c:v>0.82329718880353797</c:v>
                </c:pt>
                <c:pt idx="1795">
                  <c:v>0.82272201263881484</c:v>
                </c:pt>
                <c:pt idx="1796">
                  <c:v>0.82214494238093305</c:v>
                </c:pt>
                <c:pt idx="1797">
                  <c:v>0.82156597685878829</c:v>
                </c:pt>
                <c:pt idx="1798">
                  <c:v>0.82098511493899795</c:v>
                </c:pt>
                <c:pt idx="1799">
                  <c:v>0.82040235552610896</c:v>
                </c:pt>
                <c:pt idx="1800">
                  <c:v>0.81981769756280631</c:v>
                </c:pt>
                <c:pt idx="1801">
                  <c:v>0.81923114003011299</c:v>
                </c:pt>
                <c:pt idx="1802">
                  <c:v>0.81864268194759404</c:v>
                </c:pt>
                <c:pt idx="1803">
                  <c:v>0.8180523223735523</c:v>
                </c:pt>
                <c:pt idx="1804">
                  <c:v>0.81746006040523267</c:v>
                </c:pt>
                <c:pt idx="1805">
                  <c:v>0.81686589517901331</c:v>
                </c:pt>
                <c:pt idx="1806">
                  <c:v>0.81626982587059604</c:v>
                </c:pt>
                <c:pt idx="1807">
                  <c:v>0.81567185169520651</c:v>
                </c:pt>
                <c:pt idx="1808">
                  <c:v>0.81507197190777603</c:v>
                </c:pt>
                <c:pt idx="1809">
                  <c:v>0.81447018580313169</c:v>
                </c:pt>
                <c:pt idx="1810">
                  <c:v>0.81386649271618239</c:v>
                </c:pt>
                <c:pt idx="1811">
                  <c:v>0.81326089202209895</c:v>
                </c:pt>
                <c:pt idx="1812">
                  <c:v>0.81265338313649305</c:v>
                </c:pt>
                <c:pt idx="1813">
                  <c:v>0.81204396551560598</c:v>
                </c:pt>
                <c:pt idx="1814">
                  <c:v>0.81143263865646797</c:v>
                </c:pt>
                <c:pt idx="1815">
                  <c:v>0.81081940209708736</c:v>
                </c:pt>
                <c:pt idx="1816">
                  <c:v>0.81020425541661101</c:v>
                </c:pt>
                <c:pt idx="1817">
                  <c:v>0.80958719823549796</c:v>
                </c:pt>
                <c:pt idx="1818">
                  <c:v>0.80896823021568731</c:v>
                </c:pt>
                <c:pt idx="1819">
                  <c:v>0.80834735106075561</c:v>
                </c:pt>
                <c:pt idx="1820">
                  <c:v>0.80772456051608732</c:v>
                </c:pt>
                <c:pt idx="1821">
                  <c:v>0.80709985836902365</c:v>
                </c:pt>
                <c:pt idx="1822">
                  <c:v>0.80647324444902502</c:v>
                </c:pt>
                <c:pt idx="1823">
                  <c:v>0.80584471862782736</c:v>
                </c:pt>
                <c:pt idx="1824">
                  <c:v>0.80521428081958402</c:v>
                </c:pt>
                <c:pt idx="1825">
                  <c:v>0.80458193098102371</c:v>
                </c:pt>
                <c:pt idx="1826">
                  <c:v>0.80394766911158932</c:v>
                </c:pt>
                <c:pt idx="1827">
                  <c:v>0.80331149525358636</c:v>
                </c:pt>
                <c:pt idx="1828">
                  <c:v>0.80267340949231603</c:v>
                </c:pt>
                <c:pt idx="1829">
                  <c:v>0.80203341195622369</c:v>
                </c:pt>
                <c:pt idx="1830">
                  <c:v>0.80139150281702398</c:v>
                </c:pt>
                <c:pt idx="1831">
                  <c:v>0.8007476822898365</c:v>
                </c:pt>
                <c:pt idx="1832">
                  <c:v>0.80010195063331235</c:v>
                </c:pt>
                <c:pt idx="1833">
                  <c:v>0.7994543081497647</c:v>
                </c:pt>
                <c:pt idx="1834">
                  <c:v>0.79880475518529404</c:v>
                </c:pt>
                <c:pt idx="1835">
                  <c:v>0.79815329212989761</c:v>
                </c:pt>
                <c:pt idx="1836">
                  <c:v>0.79749991941759635</c:v>
                </c:pt>
                <c:pt idx="1837">
                  <c:v>0.79684463752654866</c:v>
                </c:pt>
                <c:pt idx="1838">
                  <c:v>0.796187446979157</c:v>
                </c:pt>
                <c:pt idx="1839">
                  <c:v>0.795528348342182</c:v>
                </c:pt>
                <c:pt idx="1840">
                  <c:v>0.79486734222684496</c:v>
                </c:pt>
                <c:pt idx="1841">
                  <c:v>0.79420442928892698</c:v>
                </c:pt>
                <c:pt idx="1842">
                  <c:v>0.79353961022887765</c:v>
                </c:pt>
                <c:pt idx="1843">
                  <c:v>0.79287288579189696</c:v>
                </c:pt>
                <c:pt idx="1844">
                  <c:v>0.79220425676804429</c:v>
                </c:pt>
                <c:pt idx="1845">
                  <c:v>0.79153372399231448</c:v>
                </c:pt>
                <c:pt idx="1846">
                  <c:v>0.79086128834473401</c:v>
                </c:pt>
                <c:pt idx="1847">
                  <c:v>0.79018695075043566</c:v>
                </c:pt>
                <c:pt idx="1848">
                  <c:v>0.789510712179748</c:v>
                </c:pt>
                <c:pt idx="1849">
                  <c:v>0.78883257364826298</c:v>
                </c:pt>
                <c:pt idx="1850">
                  <c:v>0.78815253621691606</c:v>
                </c:pt>
                <c:pt idx="1851">
                  <c:v>0.78747060099205368</c:v>
                </c:pt>
                <c:pt idx="1852">
                  <c:v>0.78678676912549872</c:v>
                </c:pt>
                <c:pt idx="1853">
                  <c:v>0.78610104181461871</c:v>
                </c:pt>
                <c:pt idx="1854">
                  <c:v>0.7854134203023807</c:v>
                </c:pt>
                <c:pt idx="1855">
                  <c:v>0.7847239058774077</c:v>
                </c:pt>
                <c:pt idx="1856">
                  <c:v>0.78403249987403967</c:v>
                </c:pt>
                <c:pt idx="1857">
                  <c:v>0.78333920367237431</c:v>
                </c:pt>
                <c:pt idx="1858">
                  <c:v>0.78264401869831579</c:v>
                </c:pt>
                <c:pt idx="1859">
                  <c:v>0.78194694642361895</c:v>
                </c:pt>
                <c:pt idx="1860">
                  <c:v>0.78124798836593268</c:v>
                </c:pt>
                <c:pt idx="1861">
                  <c:v>0.78054714608882703</c:v>
                </c:pt>
                <c:pt idx="1862">
                  <c:v>0.7798444212018335</c:v>
                </c:pt>
                <c:pt idx="1863">
                  <c:v>0.77913981536046351</c:v>
                </c:pt>
                <c:pt idx="1864">
                  <c:v>0.77843333026624761</c:v>
                </c:pt>
                <c:pt idx="1865">
                  <c:v>0.77772496766674648</c:v>
                </c:pt>
                <c:pt idx="1866">
                  <c:v>0.77701472935557336</c:v>
                </c:pt>
                <c:pt idx="1867">
                  <c:v>0.77630261717240334</c:v>
                </c:pt>
                <c:pt idx="1868">
                  <c:v>0.7755886330029943</c:v>
                </c:pt>
                <c:pt idx="1869">
                  <c:v>0.77487277877918148</c:v>
                </c:pt>
                <c:pt idx="1870">
                  <c:v>0.77415505647889116</c:v>
                </c:pt>
                <c:pt idx="1871">
                  <c:v>0.77343546812613095</c:v>
                </c:pt>
                <c:pt idx="1872">
                  <c:v>0.7727140157909993</c:v>
                </c:pt>
                <c:pt idx="1873">
                  <c:v>0.77199070158966232</c:v>
                </c:pt>
                <c:pt idx="1874">
                  <c:v>0.7712655276843533</c:v>
                </c:pt>
                <c:pt idx="1875">
                  <c:v>0.77053849628335236</c:v>
                </c:pt>
                <c:pt idx="1876">
                  <c:v>0.76980960964096934</c:v>
                </c:pt>
                <c:pt idx="1877">
                  <c:v>0.76907887005752162</c:v>
                </c:pt>
                <c:pt idx="1878">
                  <c:v>0.76834627987930704</c:v>
                </c:pt>
                <c:pt idx="1879">
                  <c:v>0.76761184149857287</c:v>
                </c:pt>
                <c:pt idx="1880">
                  <c:v>0.766875557353485</c:v>
                </c:pt>
                <c:pt idx="1881">
                  <c:v>0.76613742992808431</c:v>
                </c:pt>
                <c:pt idx="1882">
                  <c:v>0.76539746175225265</c:v>
                </c:pt>
                <c:pt idx="1883">
                  <c:v>0.76465565540166336</c:v>
                </c:pt>
                <c:pt idx="1884">
                  <c:v>0.7639120134977283</c:v>
                </c:pt>
                <c:pt idx="1885">
                  <c:v>0.76316653870755269</c:v>
                </c:pt>
                <c:pt idx="1886">
                  <c:v>0.76241923374387566</c:v>
                </c:pt>
                <c:pt idx="1887">
                  <c:v>0.76167010136500435</c:v>
                </c:pt>
                <c:pt idx="1888">
                  <c:v>0.76091914437475605</c:v>
                </c:pt>
                <c:pt idx="1889">
                  <c:v>0.76016636562238771</c:v>
                </c:pt>
                <c:pt idx="1890">
                  <c:v>0.75941176800252297</c:v>
                </c:pt>
                <c:pt idx="1891">
                  <c:v>0.75865535445507692</c:v>
                </c:pt>
                <c:pt idx="1892">
                  <c:v>0.7578971279651735</c:v>
                </c:pt>
                <c:pt idx="1893">
                  <c:v>0.7571370915630653</c:v>
                </c:pt>
                <c:pt idx="1894">
                  <c:v>0.75637524832404635</c:v>
                </c:pt>
                <c:pt idx="1895">
                  <c:v>0.75561160136835548</c:v>
                </c:pt>
                <c:pt idx="1896">
                  <c:v>0.75484615386108733</c:v>
                </c:pt>
                <c:pt idx="1897">
                  <c:v>0.7540789090120873</c:v>
                </c:pt>
                <c:pt idx="1898">
                  <c:v>0.75330987007585248</c:v>
                </c:pt>
                <c:pt idx="1899">
                  <c:v>0.75253904035142205</c:v>
                </c:pt>
                <c:pt idx="1900">
                  <c:v>0.75176642318226872</c:v>
                </c:pt>
                <c:pt idx="1901">
                  <c:v>0.75099202195618331</c:v>
                </c:pt>
                <c:pt idx="1902">
                  <c:v>0.7502158401051513</c:v>
                </c:pt>
                <c:pt idx="1903">
                  <c:v>0.74943788110523768</c:v>
                </c:pt>
                <c:pt idx="1904">
                  <c:v>0.74865814847645895</c:v>
                </c:pt>
                <c:pt idx="1905">
                  <c:v>0.74787664578264768</c:v>
                </c:pt>
                <c:pt idx="1906">
                  <c:v>0.74709337663132536</c:v>
                </c:pt>
                <c:pt idx="1907">
                  <c:v>0.74630834467355534</c:v>
                </c:pt>
                <c:pt idx="1908">
                  <c:v>0.74552155360381467</c:v>
                </c:pt>
                <c:pt idx="1909">
                  <c:v>0.74473300715983248</c:v>
                </c:pt>
                <c:pt idx="1910">
                  <c:v>0.74394270912245397</c:v>
                </c:pt>
                <c:pt idx="1911">
                  <c:v>0.74315066331547863</c:v>
                </c:pt>
                <c:pt idx="1912">
                  <c:v>0.7423568736055085</c:v>
                </c:pt>
                <c:pt idx="1913">
                  <c:v>0.74156134390177997</c:v>
                </c:pt>
                <c:pt idx="1914">
                  <c:v>0.74076407815601131</c:v>
                </c:pt>
                <c:pt idx="1915">
                  <c:v>0.73996508036221698</c:v>
                </c:pt>
                <c:pt idx="1916">
                  <c:v>0.73916435455655205</c:v>
                </c:pt>
                <c:pt idx="1917">
                  <c:v>0.73836190481712471</c:v>
                </c:pt>
                <c:pt idx="1918">
                  <c:v>0.73755773526382229</c:v>
                </c:pt>
                <c:pt idx="1919">
                  <c:v>0.73675185005812382</c:v>
                </c:pt>
                <c:pt idx="1920">
                  <c:v>0.73594425340291336</c:v>
                </c:pt>
                <c:pt idx="1921">
                  <c:v>0.73513494954229197</c:v>
                </c:pt>
                <c:pt idx="1922">
                  <c:v>0.73432394276138102</c:v>
                </c:pt>
                <c:pt idx="1923">
                  <c:v>0.73351123738611834</c:v>
                </c:pt>
                <c:pt idx="1924">
                  <c:v>0.7326968377830646</c:v>
                </c:pt>
                <c:pt idx="1925">
                  <c:v>0.73188074835918948</c:v>
                </c:pt>
                <c:pt idx="1926">
                  <c:v>0.73106297356167005</c:v>
                </c:pt>
                <c:pt idx="1927">
                  <c:v>0.73024351787766761</c:v>
                </c:pt>
                <c:pt idx="1928">
                  <c:v>0.72942238583412067</c:v>
                </c:pt>
                <c:pt idx="1929">
                  <c:v>0.72859958199751762</c:v>
                </c:pt>
                <c:pt idx="1930">
                  <c:v>0.72777511097367165</c:v>
                </c:pt>
                <c:pt idx="1931">
                  <c:v>0.72694897740749864</c:v>
                </c:pt>
                <c:pt idx="1932">
                  <c:v>0.72612118598278197</c:v>
                </c:pt>
                <c:pt idx="1933">
                  <c:v>0.72529174142193797</c:v>
                </c:pt>
                <c:pt idx="1934">
                  <c:v>0.72446064848577729</c:v>
                </c:pt>
                <c:pt idx="1935">
                  <c:v>0.72362791197326404</c:v>
                </c:pt>
                <c:pt idx="1936">
                  <c:v>0.722793536721267</c:v>
                </c:pt>
                <c:pt idx="1937">
                  <c:v>0.72195752760431531</c:v>
                </c:pt>
                <c:pt idx="1938">
                  <c:v>0.72111988953434303</c:v>
                </c:pt>
                <c:pt idx="1939">
                  <c:v>0.72028062746043331</c:v>
                </c:pt>
                <c:pt idx="1940">
                  <c:v>0.71943974636855734</c:v>
                </c:pt>
                <c:pt idx="1941">
                  <c:v>0.71859725128131802</c:v>
                </c:pt>
                <c:pt idx="1942">
                  <c:v>0.71775314725767503</c:v>
                </c:pt>
                <c:pt idx="1943">
                  <c:v>0.71690743939268431</c:v>
                </c:pt>
                <c:pt idx="1944">
                  <c:v>0.7160601328172147</c:v>
                </c:pt>
                <c:pt idx="1945">
                  <c:v>0.71521123269768461</c:v>
                </c:pt>
                <c:pt idx="1946">
                  <c:v>0.71436074423576867</c:v>
                </c:pt>
                <c:pt idx="1947">
                  <c:v>0.71350867266813067</c:v>
                </c:pt>
                <c:pt idx="1948">
                  <c:v>0.71265502326611962</c:v>
                </c:pt>
                <c:pt idx="1949">
                  <c:v>0.71179980133549881</c:v>
                </c:pt>
                <c:pt idx="1950">
                  <c:v>0.71094301221613965</c:v>
                </c:pt>
                <c:pt idx="1951">
                  <c:v>0.71008466128173298</c:v>
                </c:pt>
                <c:pt idx="1952">
                  <c:v>0.70922475393949236</c:v>
                </c:pt>
                <c:pt idx="1953">
                  <c:v>0.70836329562984202</c:v>
                </c:pt>
                <c:pt idx="1954">
                  <c:v>0.70750029182612861</c:v>
                </c:pt>
                <c:pt idx="1955">
                  <c:v>0.70663574803429829</c:v>
                </c:pt>
                <c:pt idx="1956">
                  <c:v>0.70576966979259004</c:v>
                </c:pt>
                <c:pt idx="1957">
                  <c:v>0.70490206267123201</c:v>
                </c:pt>
                <c:pt idx="1958">
                  <c:v>0.70403293227210995</c:v>
                </c:pt>
                <c:pt idx="1959">
                  <c:v>0.70316228422845561</c:v>
                </c:pt>
                <c:pt idx="1960">
                  <c:v>0.7022901242045263</c:v>
                </c:pt>
                <c:pt idx="1961">
                  <c:v>0.70141645789527096</c:v>
                </c:pt>
                <c:pt idx="1962">
                  <c:v>0.70054129102601304</c:v>
                </c:pt>
                <c:pt idx="1963">
                  <c:v>0.69966462935211005</c:v>
                </c:pt>
                <c:pt idx="1964">
                  <c:v>0.69878647865862531</c:v>
                </c:pt>
                <c:pt idx="1965">
                  <c:v>0.69790684475998899</c:v>
                </c:pt>
                <c:pt idx="1966">
                  <c:v>0.69702573349966035</c:v>
                </c:pt>
                <c:pt idx="1967">
                  <c:v>0.69614315074978605</c:v>
                </c:pt>
                <c:pt idx="1968">
                  <c:v>0.69525910241085431</c:v>
                </c:pt>
                <c:pt idx="1969">
                  <c:v>0.69437359441134772</c:v>
                </c:pt>
                <c:pt idx="1970">
                  <c:v>0.69348663270739896</c:v>
                </c:pt>
                <c:pt idx="1971">
                  <c:v>0.69259822328242604</c:v>
                </c:pt>
                <c:pt idx="1972">
                  <c:v>0.69170837214679448</c:v>
                </c:pt>
                <c:pt idx="1973">
                  <c:v>0.69081708533744668</c:v>
                </c:pt>
                <c:pt idx="1974">
                  <c:v>0.68992436891754971</c:v>
                </c:pt>
                <c:pt idx="1975">
                  <c:v>0.68903022897612998</c:v>
                </c:pt>
                <c:pt idx="1976">
                  <c:v>0.68813467162771103</c:v>
                </c:pt>
                <c:pt idx="1977">
                  <c:v>0.68723770301194365</c:v>
                </c:pt>
                <c:pt idx="1978">
                  <c:v>0.6863393292932447</c:v>
                </c:pt>
                <c:pt idx="1979">
                  <c:v>0.68543955666041734</c:v>
                </c:pt>
                <c:pt idx="1980">
                  <c:v>0.68453839132627869</c:v>
                </c:pt>
                <c:pt idx="1981">
                  <c:v>0.68363583952729534</c:v>
                </c:pt>
                <c:pt idx="1982">
                  <c:v>0.6827319075231888</c:v>
                </c:pt>
                <c:pt idx="1983">
                  <c:v>0.68182660159656905</c:v>
                </c:pt>
                <c:pt idx="1984">
                  <c:v>0.68091992805254997</c:v>
                </c:pt>
                <c:pt idx="1985">
                  <c:v>0.68001189321836031</c:v>
                </c:pt>
                <c:pt idx="1986">
                  <c:v>0.67910250344296397</c:v>
                </c:pt>
                <c:pt idx="1987">
                  <c:v>0.67819176509667134</c:v>
                </c:pt>
                <c:pt idx="1988">
                  <c:v>0.67727968457074572</c:v>
                </c:pt>
                <c:pt idx="1989">
                  <c:v>0.67636626827701796</c:v>
                </c:pt>
                <c:pt idx="1990">
                  <c:v>0.67545152264749064</c:v>
                </c:pt>
                <c:pt idx="1991">
                  <c:v>0.67453545413393934</c:v>
                </c:pt>
                <c:pt idx="1992">
                  <c:v>0.67361806920752532</c:v>
                </c:pt>
                <c:pt idx="1993">
                  <c:v>0.672699374358387</c:v>
                </c:pt>
                <c:pt idx="1994">
                  <c:v>0.67177937609524663</c:v>
                </c:pt>
                <c:pt idx="1995">
                  <c:v>0.67085808094500432</c:v>
                </c:pt>
                <c:pt idx="1996">
                  <c:v>0.66993549545234332</c:v>
                </c:pt>
                <c:pt idx="1997">
                  <c:v>0.66901162617931165</c:v>
                </c:pt>
                <c:pt idx="1998">
                  <c:v>0.66808647970492796</c:v>
                </c:pt>
                <c:pt idx="1999">
                  <c:v>0.66716006262476935</c:v>
                </c:pt>
                <c:pt idx="2000">
                  <c:v>0.66623238155056197</c:v>
                </c:pt>
                <c:pt idx="2001">
                  <c:v>0.6653034431097693</c:v>
                </c:pt>
                <c:pt idx="2002">
                  <c:v>0.66437325394518765</c:v>
                </c:pt>
                <c:pt idx="2003">
                  <c:v>0.66344182071452262</c:v>
                </c:pt>
                <c:pt idx="2004">
                  <c:v>0.66250915008998235</c:v>
                </c:pt>
                <c:pt idx="2005">
                  <c:v>0.661575248757862</c:v>
                </c:pt>
                <c:pt idx="2006">
                  <c:v>0.66064012341812384</c:v>
                </c:pt>
                <c:pt idx="2007">
                  <c:v>0.65970378078397895</c:v>
                </c:pt>
                <c:pt idx="2008">
                  <c:v>0.65876622758147663</c:v>
                </c:pt>
                <c:pt idx="2009">
                  <c:v>0.65782747054907287</c:v>
                </c:pt>
                <c:pt idx="2010">
                  <c:v>0.65688751643721832</c:v>
                </c:pt>
                <c:pt idx="2011">
                  <c:v>0.65594637200793504</c:v>
                </c:pt>
                <c:pt idx="2012">
                  <c:v>0.65500404403439461</c:v>
                </c:pt>
                <c:pt idx="2013">
                  <c:v>0.65406053930048536</c:v>
                </c:pt>
                <c:pt idx="2014">
                  <c:v>0.6531158646004056</c:v>
                </c:pt>
                <c:pt idx="2015">
                  <c:v>0.65217002673822333</c:v>
                </c:pt>
                <c:pt idx="2016">
                  <c:v>0.65122303252746072</c:v>
                </c:pt>
                <c:pt idx="2017">
                  <c:v>0.65027488879065798</c:v>
                </c:pt>
                <c:pt idx="2018">
                  <c:v>0.64932560235896064</c:v>
                </c:pt>
                <c:pt idx="2019">
                  <c:v>0.64837518007167305</c:v>
                </c:pt>
                <c:pt idx="2020">
                  <c:v>0.64742362877585002</c:v>
                </c:pt>
                <c:pt idx="2021">
                  <c:v>0.6464709553258543</c:v>
                </c:pt>
                <c:pt idx="2022">
                  <c:v>0.64551716658293168</c:v>
                </c:pt>
                <c:pt idx="2023">
                  <c:v>0.644562269414787</c:v>
                </c:pt>
                <c:pt idx="2024">
                  <c:v>0.64360627069514464</c:v>
                </c:pt>
                <c:pt idx="2025">
                  <c:v>0.64264917730332383</c:v>
                </c:pt>
                <c:pt idx="2026">
                  <c:v>0.64169099612381086</c:v>
                </c:pt>
                <c:pt idx="2027">
                  <c:v>0.64073173404582251</c:v>
                </c:pt>
                <c:pt idx="2028">
                  <c:v>0.63977139796287863</c:v>
                </c:pt>
                <c:pt idx="2029">
                  <c:v>0.63880999477237133</c:v>
                </c:pt>
                <c:pt idx="2030">
                  <c:v>0.6378475313751315</c:v>
                </c:pt>
                <c:pt idx="2031">
                  <c:v>0.63688401467500066</c:v>
                </c:pt>
                <c:pt idx="2032">
                  <c:v>0.6359194515783968</c:v>
                </c:pt>
                <c:pt idx="2033">
                  <c:v>0.63495384899388363</c:v>
                </c:pt>
                <c:pt idx="2034">
                  <c:v>0.63398721383174295</c:v>
                </c:pt>
                <c:pt idx="2035">
                  <c:v>0.63301955300353963</c:v>
                </c:pt>
                <c:pt idx="2036">
                  <c:v>0.63205087342168964</c:v>
                </c:pt>
                <c:pt idx="2037">
                  <c:v>0.63108118199903496</c:v>
                </c:pt>
                <c:pt idx="2038">
                  <c:v>0.63011048564841032</c:v>
                </c:pt>
                <c:pt idx="2039">
                  <c:v>0.62913879128220696</c:v>
                </c:pt>
                <c:pt idx="2040">
                  <c:v>0.62816610581195231</c:v>
                </c:pt>
                <c:pt idx="2041">
                  <c:v>0.62719243614787668</c:v>
                </c:pt>
                <c:pt idx="2042">
                  <c:v>0.62621778919847904</c:v>
                </c:pt>
                <c:pt idx="2043">
                  <c:v>0.625242171870108</c:v>
                </c:pt>
                <c:pt idx="2044">
                  <c:v>0.62426559106652402</c:v>
                </c:pt>
                <c:pt idx="2045">
                  <c:v>0.62328805368847784</c:v>
                </c:pt>
                <c:pt idx="2046">
                  <c:v>0.62230956663327863</c:v>
                </c:pt>
                <c:pt idx="2047">
                  <c:v>0.62133013679437332</c:v>
                </c:pt>
                <c:pt idx="2048">
                  <c:v>0.62034977106091405</c:v>
                </c:pt>
                <c:pt idx="2049">
                  <c:v>0.61936847631733605</c:v>
                </c:pt>
                <c:pt idx="2050">
                  <c:v>0.61838625944293368</c:v>
                </c:pt>
                <c:pt idx="2051">
                  <c:v>0.61740312731143698</c:v>
                </c:pt>
                <c:pt idx="2052">
                  <c:v>0.61641908679058532</c:v>
                </c:pt>
                <c:pt idx="2053">
                  <c:v>0.61543414474170366</c:v>
                </c:pt>
                <c:pt idx="2054">
                  <c:v>0.61444830801929229</c:v>
                </c:pt>
                <c:pt idx="2055">
                  <c:v>0.61346158347059032</c:v>
                </c:pt>
                <c:pt idx="2056">
                  <c:v>0.61247397793517033</c:v>
                </c:pt>
                <c:pt idx="2057">
                  <c:v>0.61148549824451148</c:v>
                </c:pt>
                <c:pt idx="2058">
                  <c:v>0.61049615122158329</c:v>
                </c:pt>
                <c:pt idx="2059">
                  <c:v>0.60950594368043232</c:v>
                </c:pt>
                <c:pt idx="2060">
                  <c:v>0.60851488242576302</c:v>
                </c:pt>
                <c:pt idx="2061">
                  <c:v>0.60752297425252499</c:v>
                </c:pt>
                <c:pt idx="2062">
                  <c:v>0.60653022594550299</c:v>
                </c:pt>
                <c:pt idx="2063">
                  <c:v>0.60553664427889831</c:v>
                </c:pt>
                <c:pt idx="2064">
                  <c:v>0.60454223601592505</c:v>
                </c:pt>
                <c:pt idx="2065">
                  <c:v>0.60354700790839533</c:v>
                </c:pt>
                <c:pt idx="2066">
                  <c:v>0.60255096669631403</c:v>
                </c:pt>
                <c:pt idx="2067">
                  <c:v>0.60155411910747503</c:v>
                </c:pt>
                <c:pt idx="2068">
                  <c:v>0.60055647185704952</c:v>
                </c:pt>
                <c:pt idx="2069">
                  <c:v>0.59955803164718802</c:v>
                </c:pt>
                <c:pt idx="2070">
                  <c:v>0.59855880516661053</c:v>
                </c:pt>
                <c:pt idx="2071">
                  <c:v>0.59755879909021647</c:v>
                </c:pt>
                <c:pt idx="2072">
                  <c:v>0.59655802007867798</c:v>
                </c:pt>
                <c:pt idx="2073">
                  <c:v>0.59555647477803952</c:v>
                </c:pt>
                <c:pt idx="2074">
                  <c:v>0.59455416981933118</c:v>
                </c:pt>
                <c:pt idx="2075">
                  <c:v>0.59355111181816467</c:v>
                </c:pt>
                <c:pt idx="2076">
                  <c:v>0.59254730737434769</c:v>
                </c:pt>
                <c:pt idx="2077">
                  <c:v>0.59154276307148668</c:v>
                </c:pt>
                <c:pt idx="2078">
                  <c:v>0.59053748547660045</c:v>
                </c:pt>
                <c:pt idx="2079">
                  <c:v>0.58953148113973552</c:v>
                </c:pt>
                <c:pt idx="2080">
                  <c:v>0.58852475659357451</c:v>
                </c:pt>
                <c:pt idx="2081">
                  <c:v>0.58751731835305065</c:v>
                </c:pt>
                <c:pt idx="2082">
                  <c:v>0.58650917291497662</c:v>
                </c:pt>
                <c:pt idx="2083">
                  <c:v>0.58550032675765018</c:v>
                </c:pt>
                <c:pt idx="2084">
                  <c:v>0.58449078634048801</c:v>
                </c:pt>
                <c:pt idx="2085">
                  <c:v>0.58348055810363753</c:v>
                </c:pt>
                <c:pt idx="2086">
                  <c:v>0.5824696484676124</c:v>
                </c:pt>
                <c:pt idx="2087">
                  <c:v>0.58145806383291732</c:v>
                </c:pt>
                <c:pt idx="2088">
                  <c:v>0.58044581057967248</c:v>
                </c:pt>
                <c:pt idx="2089">
                  <c:v>0.57943289506724738</c:v>
                </c:pt>
                <c:pt idx="2090">
                  <c:v>0.57841932363390203</c:v>
                </c:pt>
                <c:pt idx="2091">
                  <c:v>0.57740510259641031</c:v>
                </c:pt>
                <c:pt idx="2092">
                  <c:v>0.57639023824970737</c:v>
                </c:pt>
                <c:pt idx="2093">
                  <c:v>0.57537473686652529</c:v>
                </c:pt>
                <c:pt idx="2094">
                  <c:v>0.57435860469703703</c:v>
                </c:pt>
                <c:pt idx="2095">
                  <c:v>0.57334184796849863</c:v>
                </c:pt>
                <c:pt idx="2096">
                  <c:v>0.57232447288489963</c:v>
                </c:pt>
                <c:pt idx="2097">
                  <c:v>0.57130648562660669</c:v>
                </c:pt>
                <c:pt idx="2098">
                  <c:v>0.57028789235002331</c:v>
                </c:pt>
                <c:pt idx="2099">
                  <c:v>0.56926869918723166</c:v>
                </c:pt>
                <c:pt idx="2100">
                  <c:v>0.56824891224566232</c:v>
                </c:pt>
                <c:pt idx="2101">
                  <c:v>0.56722853760773795</c:v>
                </c:pt>
                <c:pt idx="2102">
                  <c:v>0.56620758133054572</c:v>
                </c:pt>
                <c:pt idx="2103">
                  <c:v>0.565186049445497</c:v>
                </c:pt>
                <c:pt idx="2104">
                  <c:v>0.56416394795798841</c:v>
                </c:pt>
                <c:pt idx="2105">
                  <c:v>0.56314128284707732</c:v>
                </c:pt>
                <c:pt idx="2106">
                  <c:v>0.56211806006514298</c:v>
                </c:pt>
                <c:pt idx="2107">
                  <c:v>0.56109428553757035</c:v>
                </c:pt>
                <c:pt idx="2108">
                  <c:v>0.56006996516241969</c:v>
                </c:pt>
                <c:pt idx="2109">
                  <c:v>0.55904510481010194</c:v>
                </c:pt>
                <c:pt idx="2110">
                  <c:v>0.5580197103230663</c:v>
                </c:pt>
                <c:pt idx="2111">
                  <c:v>0.55699378751547535</c:v>
                </c:pt>
                <c:pt idx="2112">
                  <c:v>0.555967342172899</c:v>
                </c:pt>
                <c:pt idx="2113">
                  <c:v>0.55494038005199997</c:v>
                </c:pt>
                <c:pt idx="2114">
                  <c:v>0.55391290688021966</c:v>
                </c:pt>
                <c:pt idx="2115">
                  <c:v>0.55288492835548231</c:v>
                </c:pt>
                <c:pt idx="2116">
                  <c:v>0.55185645014587936</c:v>
                </c:pt>
                <c:pt idx="2117">
                  <c:v>0.55082747788937936</c:v>
                </c:pt>
                <c:pt idx="2118">
                  <c:v>0.54979801719352384</c:v>
                </c:pt>
                <c:pt idx="2119">
                  <c:v>0.54876807363513136</c:v>
                </c:pt>
                <c:pt idx="2120">
                  <c:v>0.5477376527600093</c:v>
                </c:pt>
                <c:pt idx="2121">
                  <c:v>0.54670676008266039</c:v>
                </c:pt>
                <c:pt idx="2122">
                  <c:v>0.54567540108599832</c:v>
                </c:pt>
                <c:pt idx="2123">
                  <c:v>0.54464358122105772</c:v>
                </c:pt>
                <c:pt idx="2124">
                  <c:v>0.54361130590671869</c:v>
                </c:pt>
                <c:pt idx="2125">
                  <c:v>0.54257858052942898</c:v>
                </c:pt>
                <c:pt idx="2126">
                  <c:v>0.54154541044291804</c:v>
                </c:pt>
                <c:pt idx="2127">
                  <c:v>0.54051180096793838</c:v>
                </c:pt>
                <c:pt idx="2128">
                  <c:v>0.539477757391983</c:v>
                </c:pt>
                <c:pt idx="2129">
                  <c:v>0.53844328496902572</c:v>
                </c:pt>
                <c:pt idx="2130">
                  <c:v>0.53740838891925347</c:v>
                </c:pt>
                <c:pt idx="2131">
                  <c:v>0.53637307442880533</c:v>
                </c:pt>
                <c:pt idx="2132">
                  <c:v>0.53533734664951504</c:v>
                </c:pt>
                <c:pt idx="2133">
                  <c:v>0.53430121069865433</c:v>
                </c:pt>
                <c:pt idx="2134">
                  <c:v>0.5332646716586783</c:v>
                </c:pt>
                <c:pt idx="2135">
                  <c:v>0.53222773457698003</c:v>
                </c:pt>
                <c:pt idx="2136">
                  <c:v>0.53119040446564203</c:v>
                </c:pt>
                <c:pt idx="2137">
                  <c:v>0.53015268630118895</c:v>
                </c:pt>
                <c:pt idx="2138">
                  <c:v>0.52911458502435138</c:v>
                </c:pt>
                <c:pt idx="2139">
                  <c:v>0.52807610553982798</c:v>
                </c:pt>
                <c:pt idx="2140">
                  <c:v>0.52703725271604496</c:v>
                </c:pt>
                <c:pt idx="2141">
                  <c:v>0.52599803138492895</c:v>
                </c:pt>
                <c:pt idx="2142">
                  <c:v>0.52495844634168032</c:v>
                </c:pt>
                <c:pt idx="2143">
                  <c:v>0.52391850234453929</c:v>
                </c:pt>
                <c:pt idx="2144">
                  <c:v>0.52287820411456931</c:v>
                </c:pt>
                <c:pt idx="2145">
                  <c:v>0.52183755633543805</c:v>
                </c:pt>
                <c:pt idx="2146">
                  <c:v>0.52079656365319849</c:v>
                </c:pt>
                <c:pt idx="2147">
                  <c:v>0.51975523067607055</c:v>
                </c:pt>
                <c:pt idx="2148">
                  <c:v>0.51871356197423846</c:v>
                </c:pt>
                <c:pt idx="2149">
                  <c:v>0.51767156207964005</c:v>
                </c:pt>
                <c:pt idx="2150">
                  <c:v>0.51662923548575834</c:v>
                </c:pt>
                <c:pt idx="2151">
                  <c:v>0.5155865866474264</c:v>
                </c:pt>
                <c:pt idx="2152">
                  <c:v>0.5145436199806267</c:v>
                </c:pt>
                <c:pt idx="2153">
                  <c:v>0.51350033986228938</c:v>
                </c:pt>
                <c:pt idx="2154">
                  <c:v>0.51245675063011298</c:v>
                </c:pt>
                <c:pt idx="2155">
                  <c:v>0.51141285658235869</c:v>
                </c:pt>
                <c:pt idx="2156">
                  <c:v>0.51036866197768138</c:v>
                </c:pt>
                <c:pt idx="2157">
                  <c:v>0.50932417103493566</c:v>
                </c:pt>
                <c:pt idx="2158">
                  <c:v>0.50827938793299565</c:v>
                </c:pt>
                <c:pt idx="2159">
                  <c:v>0.50723431681058595</c:v>
                </c:pt>
                <c:pt idx="2160">
                  <c:v>0.5061889617660964</c:v>
                </c:pt>
                <c:pt idx="2161">
                  <c:v>0.50514332685742469</c:v>
                </c:pt>
                <c:pt idx="2162">
                  <c:v>0.50409741610179748</c:v>
                </c:pt>
                <c:pt idx="2163">
                  <c:v>0.50305123347561131</c:v>
                </c:pt>
                <c:pt idx="2164">
                  <c:v>0.50200478291427197</c:v>
                </c:pt>
                <c:pt idx="2165">
                  <c:v>0.50095806831203271</c:v>
                </c:pt>
                <c:pt idx="2166">
                  <c:v>0.49991109352184027</c:v>
                </c:pt>
                <c:pt idx="2167">
                  <c:v>0.49886386235518426</c:v>
                </c:pt>
                <c:pt idx="2168">
                  <c:v>0.49781637858194533</c:v>
                </c:pt>
                <c:pt idx="2169">
                  <c:v>0.49676864593025233</c:v>
                </c:pt>
                <c:pt idx="2170">
                  <c:v>0.49572066808633802</c:v>
                </c:pt>
                <c:pt idx="2171">
                  <c:v>0.49467244869439808</c:v>
                </c:pt>
                <c:pt idx="2172">
                  <c:v>0.49362399135645746</c:v>
                </c:pt>
                <c:pt idx="2173">
                  <c:v>0.49257529963223218</c:v>
                </c:pt>
                <c:pt idx="2174">
                  <c:v>0.49152637703900143</c:v>
                </c:pt>
                <c:pt idx="2175">
                  <c:v>0.49047722705148417</c:v>
                </c:pt>
                <c:pt idx="2176">
                  <c:v>0.48942785310170517</c:v>
                </c:pt>
                <c:pt idx="2177">
                  <c:v>0.48837825857888217</c:v>
                </c:pt>
                <c:pt idx="2178">
                  <c:v>0.48732844682930626</c:v>
                </c:pt>
                <c:pt idx="2179">
                  <c:v>0.48627842115622016</c:v>
                </c:pt>
                <c:pt idx="2180">
                  <c:v>0.48522818481971525</c:v>
                </c:pt>
                <c:pt idx="2181">
                  <c:v>0.48417774103661498</c:v>
                </c:pt>
                <c:pt idx="2182">
                  <c:v>0.48312709298037598</c:v>
                </c:pt>
                <c:pt idx="2183">
                  <c:v>0.48207624378097724</c:v>
                </c:pt>
                <c:pt idx="2184">
                  <c:v>0.48102519652482617</c:v>
                </c:pt>
                <c:pt idx="2185">
                  <c:v>0.47997395425465833</c:v>
                </c:pt>
                <c:pt idx="2186">
                  <c:v>0.47892251996944651</c:v>
                </c:pt>
                <c:pt idx="2187">
                  <c:v>0.47787089662430532</c:v>
                </c:pt>
                <c:pt idx="2188">
                  <c:v>0.47681908713040833</c:v>
                </c:pt>
                <c:pt idx="2189">
                  <c:v>0.47576709435490117</c:v>
                </c:pt>
                <c:pt idx="2190">
                  <c:v>0.47471492112081826</c:v>
                </c:pt>
                <c:pt idx="2191">
                  <c:v>0.47366257020700625</c:v>
                </c:pt>
                <c:pt idx="2192">
                  <c:v>0.47261004434804516</c:v>
                </c:pt>
                <c:pt idx="2193">
                  <c:v>0.47155734623418</c:v>
                </c:pt>
                <c:pt idx="2194">
                  <c:v>0.47050447851124716</c:v>
                </c:pt>
                <c:pt idx="2195">
                  <c:v>0.46945144378060716</c:v>
                </c:pt>
                <c:pt idx="2196">
                  <c:v>0.46839824459908502</c:v>
                </c:pt>
                <c:pt idx="2197">
                  <c:v>0.46734488347890424</c:v>
                </c:pt>
                <c:pt idx="2198">
                  <c:v>0.46629136288763101</c:v>
                </c:pt>
                <c:pt idx="2199">
                  <c:v>0.46523768524811893</c:v>
                </c:pt>
                <c:pt idx="2200">
                  <c:v>0.46418385293845715</c:v>
                </c:pt>
                <c:pt idx="2201">
                  <c:v>0.46312986829191916</c:v>
                </c:pt>
                <c:pt idx="2202">
                  <c:v>0.462075733596919</c:v>
                </c:pt>
                <c:pt idx="2203">
                  <c:v>0.46102145109696502</c:v>
                </c:pt>
                <c:pt idx="2204">
                  <c:v>0.45996702299062198</c:v>
                </c:pt>
                <c:pt idx="2205">
                  <c:v>0.45891245143147202</c:v>
                </c:pt>
                <c:pt idx="2206">
                  <c:v>0.45785773852807599</c:v>
                </c:pt>
                <c:pt idx="2207">
                  <c:v>0.45680288634394933</c:v>
                </c:pt>
                <c:pt idx="2208">
                  <c:v>0.45574789689752793</c:v>
                </c:pt>
                <c:pt idx="2209">
                  <c:v>0.45469277216213899</c:v>
                </c:pt>
                <c:pt idx="2210">
                  <c:v>0.45363751406598385</c:v>
                </c:pt>
                <c:pt idx="2211">
                  <c:v>0.45258212449211399</c:v>
                </c:pt>
                <c:pt idx="2212">
                  <c:v>0.45152660527841326</c:v>
                </c:pt>
                <c:pt idx="2213">
                  <c:v>0.45047095821757915</c:v>
                </c:pt>
                <c:pt idx="2214">
                  <c:v>0.44941518505711808</c:v>
                </c:pt>
                <c:pt idx="2215">
                  <c:v>0.44835928749933002</c:v>
                </c:pt>
                <c:pt idx="2216">
                  <c:v>0.44730326720130498</c:v>
                </c:pt>
                <c:pt idx="2217">
                  <c:v>0.44624712577491499</c:v>
                </c:pt>
                <c:pt idx="2218">
                  <c:v>0.44519086478681602</c:v>
                </c:pt>
                <c:pt idx="2219">
                  <c:v>0.44413448575844816</c:v>
                </c:pt>
                <c:pt idx="2220">
                  <c:v>0.44307799016603899</c:v>
                </c:pt>
                <c:pt idx="2221">
                  <c:v>0.44202137944061298</c:v>
                </c:pt>
                <c:pt idx="2222">
                  <c:v>0.44096465496799708</c:v>
                </c:pt>
                <c:pt idx="2223">
                  <c:v>0.43990781808883617</c:v>
                </c:pt>
                <c:pt idx="2224">
                  <c:v>0.43885087009860441</c:v>
                </c:pt>
                <c:pt idx="2225">
                  <c:v>0.43779381224762798</c:v>
                </c:pt>
                <c:pt idx="2226">
                  <c:v>0.43673664574109899</c:v>
                </c:pt>
                <c:pt idx="2227">
                  <c:v>0.43567937173910326</c:v>
                </c:pt>
                <c:pt idx="2228">
                  <c:v>0.43462199135664342</c:v>
                </c:pt>
                <c:pt idx="2229">
                  <c:v>0.43356450566366334</c:v>
                </c:pt>
                <c:pt idx="2230">
                  <c:v>0.43250691568508326</c:v>
                </c:pt>
                <c:pt idx="2231">
                  <c:v>0.431449222400837</c:v>
                </c:pt>
                <c:pt idx="2232">
                  <c:v>0.43039142674589398</c:v>
                </c:pt>
                <c:pt idx="2233">
                  <c:v>0.42933352961031201</c:v>
                </c:pt>
                <c:pt idx="2234">
                  <c:v>0.42827553183926725</c:v>
                </c:pt>
                <c:pt idx="2235">
                  <c:v>0.42721743423310499</c:v>
                </c:pt>
                <c:pt idx="2236">
                  <c:v>0.426159237547379</c:v>
                </c:pt>
                <c:pt idx="2237">
                  <c:v>0.42510094249290298</c:v>
                </c:pt>
                <c:pt idx="2238">
                  <c:v>0.42404254973580424</c:v>
                </c:pt>
                <c:pt idx="2239">
                  <c:v>0.42298405989756932</c:v>
                </c:pt>
                <c:pt idx="2240">
                  <c:v>0.42192547355510518</c:v>
                </c:pt>
                <c:pt idx="2241">
                  <c:v>0.4208667912407974</c:v>
                </c:pt>
                <c:pt idx="2242">
                  <c:v>0.41980801344256724</c:v>
                </c:pt>
                <c:pt idx="2243">
                  <c:v>0.4187491406039357</c:v>
                </c:pt>
                <c:pt idx="2244">
                  <c:v>0.41769017312409318</c:v>
                </c:pt>
                <c:pt idx="2245">
                  <c:v>0.41663111135795616</c:v>
                </c:pt>
                <c:pt idx="2246">
                  <c:v>0.41557195561625015</c:v>
                </c:pt>
                <c:pt idx="2247">
                  <c:v>0.41451270616557317</c:v>
                </c:pt>
                <c:pt idx="2248">
                  <c:v>0.41345336322847526</c:v>
                </c:pt>
                <c:pt idx="2249">
                  <c:v>0.41239392698353</c:v>
                </c:pt>
                <c:pt idx="2250">
                  <c:v>0.41133439756542317</c:v>
                </c:pt>
                <c:pt idx="2251">
                  <c:v>0.41027477506502125</c:v>
                </c:pt>
                <c:pt idx="2252">
                  <c:v>0.40921505952946702</c:v>
                </c:pt>
                <c:pt idx="2253">
                  <c:v>0.40815525096226102</c:v>
                </c:pt>
                <c:pt idx="2254">
                  <c:v>0.40709534932334701</c:v>
                </c:pt>
                <c:pt idx="2255">
                  <c:v>0.40603535452920886</c:v>
                </c:pt>
                <c:pt idx="2256">
                  <c:v>0.40497526645296017</c:v>
                </c:pt>
                <c:pt idx="2257">
                  <c:v>0.40391508492443617</c:v>
                </c:pt>
                <c:pt idx="2258">
                  <c:v>0.40285480973029736</c:v>
                </c:pt>
                <c:pt idx="2259">
                  <c:v>0.40179444061412284</c:v>
                </c:pt>
                <c:pt idx="2260">
                  <c:v>0.40073397727651799</c:v>
                </c:pt>
                <c:pt idx="2261">
                  <c:v>0.39967341937521333</c:v>
                </c:pt>
                <c:pt idx="2262">
                  <c:v>0.39861276652517036</c:v>
                </c:pt>
                <c:pt idx="2263">
                  <c:v>0.39755201829869424</c:v>
                </c:pt>
                <c:pt idx="2264">
                  <c:v>0.39649117422553898</c:v>
                </c:pt>
                <c:pt idx="2265">
                  <c:v>0.39543023379302317</c:v>
                </c:pt>
                <c:pt idx="2266">
                  <c:v>0.39436919644614216</c:v>
                </c:pt>
                <c:pt idx="2267">
                  <c:v>0.3933080615876825</c:v>
                </c:pt>
                <c:pt idx="2268">
                  <c:v>0.39224682857834697</c:v>
                </c:pt>
                <c:pt idx="2269">
                  <c:v>0.39118549673686925</c:v>
                </c:pt>
                <c:pt idx="2270">
                  <c:v>0.39012406534013633</c:v>
                </c:pt>
                <c:pt idx="2271">
                  <c:v>0.38906253362331716</c:v>
                </c:pt>
                <c:pt idx="2272">
                  <c:v>0.38800090077998534</c:v>
                </c:pt>
                <c:pt idx="2273">
                  <c:v>0.38693916596224942</c:v>
                </c:pt>
                <c:pt idx="2274">
                  <c:v>0.38587732828088239</c:v>
                </c:pt>
                <c:pt idx="2275">
                  <c:v>0.38481538680545541</c:v>
                </c:pt>
                <c:pt idx="2276">
                  <c:v>0.38375334056447102</c:v>
                </c:pt>
                <c:pt idx="2277">
                  <c:v>0.382691188545498</c:v>
                </c:pt>
                <c:pt idx="2278">
                  <c:v>0.38162892969531226</c:v>
                </c:pt>
                <c:pt idx="2279">
                  <c:v>0.38056656292003832</c:v>
                </c:pt>
                <c:pt idx="2280">
                  <c:v>0.37950408708528333</c:v>
                </c:pt>
                <c:pt idx="2281">
                  <c:v>0.37844150101629098</c:v>
                </c:pt>
                <c:pt idx="2282">
                  <c:v>0.37737880349808139</c:v>
                </c:pt>
                <c:pt idx="2283">
                  <c:v>0.37631599327559739</c:v>
                </c:pt>
                <c:pt idx="2284">
                  <c:v>0.37525306905385825</c:v>
                </c:pt>
                <c:pt idx="2285">
                  <c:v>0.37419002949810881</c:v>
                </c:pt>
                <c:pt idx="2286">
                  <c:v>0.37312687323397242</c:v>
                </c:pt>
                <c:pt idx="2287">
                  <c:v>0.37206359884760326</c:v>
                </c:pt>
                <c:pt idx="2288">
                  <c:v>0.3710002048858474</c:v>
                </c:pt>
                <c:pt idx="2289">
                  <c:v>0.36993668985640027</c:v>
                </c:pt>
                <c:pt idx="2290">
                  <c:v>0.36887305222796324</c:v>
                </c:pt>
                <c:pt idx="2291">
                  <c:v>0.36780929043040617</c:v>
                </c:pt>
                <c:pt idx="2292">
                  <c:v>0.36674540285493501</c:v>
                </c:pt>
                <c:pt idx="2293">
                  <c:v>0.36568138785425541</c:v>
                </c:pt>
                <c:pt idx="2294">
                  <c:v>0.36461724374273102</c:v>
                </c:pt>
                <c:pt idx="2295">
                  <c:v>0.36355296879656918</c:v>
                </c:pt>
                <c:pt idx="2296">
                  <c:v>0.36248856125397549</c:v>
                </c:pt>
                <c:pt idx="2297">
                  <c:v>0.36142401931533225</c:v>
                </c:pt>
                <c:pt idx="2298">
                  <c:v>0.36035934114337398</c:v>
                </c:pt>
                <c:pt idx="2299">
                  <c:v>0.359294524863356</c:v>
                </c:pt>
                <c:pt idx="2300">
                  <c:v>0.35822956856323901</c:v>
                </c:pt>
                <c:pt idx="2301">
                  <c:v>0.35716447029386234</c:v>
                </c:pt>
                <c:pt idx="2302">
                  <c:v>0.35609922806912281</c:v>
                </c:pt>
                <c:pt idx="2303">
                  <c:v>0.35503383986616499</c:v>
                </c:pt>
                <c:pt idx="2304">
                  <c:v>0.35396830362555226</c:v>
                </c:pt>
                <c:pt idx="2305">
                  <c:v>0.35290261725146033</c:v>
                </c:pt>
                <c:pt idx="2306">
                  <c:v>0.35183677861186025</c:v>
                </c:pt>
                <c:pt idx="2307">
                  <c:v>0.35077078553870517</c:v>
                </c:pt>
                <c:pt idx="2308">
                  <c:v>0.349704635828124</c:v>
                </c:pt>
                <c:pt idx="2309">
                  <c:v>0.34863832724060617</c:v>
                </c:pt>
                <c:pt idx="2310">
                  <c:v>0.34757185750119785</c:v>
                </c:pt>
                <c:pt idx="2311">
                  <c:v>0.34650522429969716</c:v>
                </c:pt>
                <c:pt idx="2312">
                  <c:v>0.3454384252908434</c:v>
                </c:pt>
                <c:pt idx="2313">
                  <c:v>0.34437145809452102</c:v>
                </c:pt>
                <c:pt idx="2314">
                  <c:v>0.34330432029595126</c:v>
                </c:pt>
                <c:pt idx="2315">
                  <c:v>0.34223700944589686</c:v>
                </c:pt>
                <c:pt idx="2316">
                  <c:v>0.34116952306086218</c:v>
                </c:pt>
                <c:pt idx="2317">
                  <c:v>0.34010185862328884</c:v>
                </c:pt>
                <c:pt idx="2318">
                  <c:v>0.33903401358177498</c:v>
                </c:pt>
                <c:pt idx="2319">
                  <c:v>0.33796598535126143</c:v>
                </c:pt>
                <c:pt idx="2320">
                  <c:v>0.33689777131325149</c:v>
                </c:pt>
                <c:pt idx="2321">
                  <c:v>0.33582936881601833</c:v>
                </c:pt>
                <c:pt idx="2322">
                  <c:v>0.33476077517480551</c:v>
                </c:pt>
                <c:pt idx="2323">
                  <c:v>0.33369198767204533</c:v>
                </c:pt>
                <c:pt idx="2324">
                  <c:v>0.33262300355757224</c:v>
                </c:pt>
                <c:pt idx="2325">
                  <c:v>0.33155382004882916</c:v>
                </c:pt>
                <c:pt idx="2326">
                  <c:v>0.33048443433108826</c:v>
                </c:pt>
                <c:pt idx="2327">
                  <c:v>0.32941484355766343</c:v>
                </c:pt>
                <c:pt idx="2328">
                  <c:v>0.328345044850127</c:v>
                </c:pt>
                <c:pt idx="2329">
                  <c:v>0.32727503529853602</c:v>
                </c:pt>
                <c:pt idx="2330">
                  <c:v>0.32620481196164247</c:v>
                </c:pt>
                <c:pt idx="2331">
                  <c:v>0.32513437186711525</c:v>
                </c:pt>
                <c:pt idx="2332">
                  <c:v>0.32406371201177298</c:v>
                </c:pt>
                <c:pt idx="2333">
                  <c:v>0.32299282936179524</c:v>
                </c:pt>
                <c:pt idx="2334">
                  <c:v>0.3219217208529534</c:v>
                </c:pt>
                <c:pt idx="2335">
                  <c:v>0.32085038339083644</c:v>
                </c:pt>
                <c:pt idx="2336">
                  <c:v>0.31977881385107826</c:v>
                </c:pt>
                <c:pt idx="2337">
                  <c:v>0.31870700907958416</c:v>
                </c:pt>
                <c:pt idx="2338">
                  <c:v>0.31763496589276541</c:v>
                </c:pt>
                <c:pt idx="2339">
                  <c:v>0.31656268107776242</c:v>
                </c:pt>
                <c:pt idx="2340">
                  <c:v>0.31549015139268732</c:v>
                </c:pt>
                <c:pt idx="2341">
                  <c:v>0.31441737356684241</c:v>
                </c:pt>
                <c:pt idx="2342">
                  <c:v>0.31334434430097424</c:v>
                </c:pt>
                <c:pt idx="2343">
                  <c:v>0.31227106026749124</c:v>
                </c:pt>
                <c:pt idx="2344">
                  <c:v>0.31119751811071</c:v>
                </c:pt>
                <c:pt idx="2345">
                  <c:v>0.31012371444709402</c:v>
                </c:pt>
                <c:pt idx="2346">
                  <c:v>0.30904964586548417</c:v>
                </c:pt>
                <c:pt idx="2347">
                  <c:v>0.30797530892734826</c:v>
                </c:pt>
                <c:pt idx="2348">
                  <c:v>0.30690070016701926</c:v>
                </c:pt>
                <c:pt idx="2349">
                  <c:v>0.30582581609193316</c:v>
                </c:pt>
                <c:pt idx="2350">
                  <c:v>0.30475065318288036</c:v>
                </c:pt>
                <c:pt idx="2351">
                  <c:v>0.30367520789424446</c:v>
                </c:pt>
                <c:pt idx="2352">
                  <c:v>0.30259947665424825</c:v>
                </c:pt>
                <c:pt idx="2353">
                  <c:v>0.30152345586520618</c:v>
                </c:pt>
                <c:pt idx="2354">
                  <c:v>0.30044714190376298</c:v>
                </c:pt>
                <c:pt idx="2355">
                  <c:v>0.29937053112115025</c:v>
                </c:pt>
                <c:pt idx="2356">
                  <c:v>0.298293619843432</c:v>
                </c:pt>
                <c:pt idx="2357">
                  <c:v>0.29721640437175817</c:v>
                </c:pt>
                <c:pt idx="2358">
                  <c:v>0.29613888098261526</c:v>
                </c:pt>
                <c:pt idx="2359">
                  <c:v>0.29506104592808002</c:v>
                </c:pt>
                <c:pt idx="2360">
                  <c:v>0.29398289543607126</c:v>
                </c:pt>
                <c:pt idx="2361">
                  <c:v>0.29290442571060926</c:v>
                </c:pt>
                <c:pt idx="2362">
                  <c:v>0.29182563293206726</c:v>
                </c:pt>
                <c:pt idx="2363">
                  <c:v>0.29074651325743117</c:v>
                </c:pt>
                <c:pt idx="2364">
                  <c:v>0.28966706282055998</c:v>
                </c:pt>
                <c:pt idx="2365">
                  <c:v>0.28858727773243525</c:v>
                </c:pt>
                <c:pt idx="2366">
                  <c:v>0.28750715408143385</c:v>
                </c:pt>
                <c:pt idx="2367">
                  <c:v>0.28642668793358039</c:v>
                </c:pt>
                <c:pt idx="2368">
                  <c:v>0.28534587533281147</c:v>
                </c:pt>
                <c:pt idx="2369">
                  <c:v>0.28426471230123801</c:v>
                </c:pt>
                <c:pt idx="2370">
                  <c:v>0.28318319483941218</c:v>
                </c:pt>
                <c:pt idx="2371">
                  <c:v>0.28210131892658685</c:v>
                </c:pt>
                <c:pt idx="2372">
                  <c:v>0.28101908052098901</c:v>
                </c:pt>
                <c:pt idx="2373">
                  <c:v>0.27993647556007517</c:v>
                </c:pt>
                <c:pt idx="2374">
                  <c:v>0.27885349996081232</c:v>
                </c:pt>
                <c:pt idx="2375">
                  <c:v>0.27777014961993401</c:v>
                </c:pt>
                <c:pt idx="2376">
                  <c:v>0.27668642041421898</c:v>
                </c:pt>
                <c:pt idx="2377">
                  <c:v>0.27560230820075798</c:v>
                </c:pt>
                <c:pt idx="2378">
                  <c:v>0.27451780881722498</c:v>
                </c:pt>
                <c:pt idx="2379">
                  <c:v>0.27343291808214798</c:v>
                </c:pt>
                <c:pt idx="2380">
                  <c:v>0.27234763179518601</c:v>
                </c:pt>
                <c:pt idx="2381">
                  <c:v>0.27126194573739881</c:v>
                </c:pt>
                <c:pt idx="2382">
                  <c:v>0.27017585567152586</c:v>
                </c:pt>
                <c:pt idx="2383">
                  <c:v>0.26908935734225725</c:v>
                </c:pt>
                <c:pt idx="2384">
                  <c:v>0.26800244647651283</c:v>
                </c:pt>
                <c:pt idx="2385">
                  <c:v>0.26691511878372393</c:v>
                </c:pt>
                <c:pt idx="2386">
                  <c:v>0.26582736995610418</c:v>
                </c:pt>
                <c:pt idx="2387">
                  <c:v>0.26473919566892884</c:v>
                </c:pt>
                <c:pt idx="2388">
                  <c:v>0.26365059158082615</c:v>
                </c:pt>
                <c:pt idx="2389">
                  <c:v>0.26256155333404224</c:v>
                </c:pt>
                <c:pt idx="2390">
                  <c:v>0.26147207655473598</c:v>
                </c:pt>
                <c:pt idx="2391">
                  <c:v>0.26038215685325417</c:v>
                </c:pt>
                <c:pt idx="2392">
                  <c:v>0.25929178982441398</c:v>
                </c:pt>
                <c:pt idx="2393">
                  <c:v>0.25820097104779716</c:v>
                </c:pt>
                <c:pt idx="2394">
                  <c:v>0.25710969608802181</c:v>
                </c:pt>
                <c:pt idx="2395">
                  <c:v>0.256017960495037</c:v>
                </c:pt>
                <c:pt idx="2396">
                  <c:v>0.25492575980440824</c:v>
                </c:pt>
                <c:pt idx="2397">
                  <c:v>0.25383308953760098</c:v>
                </c:pt>
                <c:pt idx="2398">
                  <c:v>0.252739945202274</c:v>
                </c:pt>
                <c:pt idx="2399">
                  <c:v>0.25164632229256501</c:v>
                </c:pt>
                <c:pt idx="2400">
                  <c:v>0.25055221628938101</c:v>
                </c:pt>
                <c:pt idx="2401">
                  <c:v>0.24945762266069199</c:v>
                </c:pt>
                <c:pt idx="2402">
                  <c:v>0.24836253686181708</c:v>
                </c:pt>
                <c:pt idx="2403">
                  <c:v>0.24726695433572213</c:v>
                </c:pt>
                <c:pt idx="2404">
                  <c:v>0.24617087051330891</c:v>
                </c:pt>
                <c:pt idx="2405">
                  <c:v>0.24507428081371199</c:v>
                </c:pt>
                <c:pt idx="2406">
                  <c:v>0.24397718064459009</c:v>
                </c:pt>
                <c:pt idx="2407">
                  <c:v>0.24287956540242409</c:v>
                </c:pt>
                <c:pt idx="2408">
                  <c:v>0.2417814304728102</c:v>
                </c:pt>
                <c:pt idx="2409">
                  <c:v>0.24068277123076193</c:v>
                </c:pt>
                <c:pt idx="2410">
                  <c:v>0.23958358304100208</c:v>
                </c:pt>
                <c:pt idx="2411">
                  <c:v>0.23848386125826401</c:v>
                </c:pt>
                <c:pt idx="2412">
                  <c:v>0.237383601227592</c:v>
                </c:pt>
                <c:pt idx="2413">
                  <c:v>0.236282798284636</c:v>
                </c:pt>
                <c:pt idx="2414">
                  <c:v>0.23518144775595801</c:v>
                </c:pt>
                <c:pt idx="2415">
                  <c:v>0.234079544959331</c:v>
                </c:pt>
                <c:pt idx="2416">
                  <c:v>0.23297708520404001</c:v>
                </c:pt>
                <c:pt idx="2417">
                  <c:v>0.23187406379118897</c:v>
                </c:pt>
                <c:pt idx="2418">
                  <c:v>0.230770476013996</c:v>
                </c:pt>
                <c:pt idx="2419">
                  <c:v>0.22966631715810501</c:v>
                </c:pt>
                <c:pt idx="2420">
                  <c:v>0.22856158250189312</c:v>
                </c:pt>
                <c:pt idx="2421">
                  <c:v>0.22745626731676499</c:v>
                </c:pt>
                <c:pt idx="2422">
                  <c:v>0.22635036686746812</c:v>
                </c:pt>
                <c:pt idx="2423">
                  <c:v>0.22524387641240012</c:v>
                </c:pt>
                <c:pt idx="2424">
                  <c:v>0.22413679120391289</c:v>
                </c:pt>
                <c:pt idx="2425">
                  <c:v>0.22302910648862001</c:v>
                </c:pt>
                <c:pt idx="2426">
                  <c:v>0.221920817507712</c:v>
                </c:pt>
                <c:pt idx="2427">
                  <c:v>0.22081191949725901</c:v>
                </c:pt>
                <c:pt idx="2428">
                  <c:v>0.21970240768852908</c:v>
                </c:pt>
                <c:pt idx="2429">
                  <c:v>0.21859227730829009</c:v>
                </c:pt>
                <c:pt idx="2430">
                  <c:v>0.21748152357913209</c:v>
                </c:pt>
                <c:pt idx="2431">
                  <c:v>0.21637014171977001</c:v>
                </c:pt>
                <c:pt idx="2432">
                  <c:v>0.21525812694536409</c:v>
                </c:pt>
                <c:pt idx="2433">
                  <c:v>0.21414547446783117</c:v>
                </c:pt>
                <c:pt idx="2434">
                  <c:v>0.21303217949615799</c:v>
                </c:pt>
                <c:pt idx="2435">
                  <c:v>0.21191823723672223</c:v>
                </c:pt>
                <c:pt idx="2436">
                  <c:v>0.21080364289359599</c:v>
                </c:pt>
                <c:pt idx="2437">
                  <c:v>0.20968839166887801</c:v>
                </c:pt>
                <c:pt idx="2438">
                  <c:v>0.208572478763001</c:v>
                </c:pt>
                <c:pt idx="2439">
                  <c:v>0.20745589937505299</c:v>
                </c:pt>
                <c:pt idx="2440">
                  <c:v>0.20633864870309099</c:v>
                </c:pt>
                <c:pt idx="2441">
                  <c:v>0.20522072194447</c:v>
                </c:pt>
                <c:pt idx="2442">
                  <c:v>0.20410211429615097</c:v>
                </c:pt>
                <c:pt idx="2443">
                  <c:v>0.20298282095503301</c:v>
                </c:pt>
                <c:pt idx="2444">
                  <c:v>0.20186283711826408</c:v>
                </c:pt>
                <c:pt idx="2445">
                  <c:v>0.20074215798356901</c:v>
                </c:pt>
                <c:pt idx="2446">
                  <c:v>0.19962077874956985</c:v>
                </c:pt>
                <c:pt idx="2447">
                  <c:v>0.19849869461611108</c:v>
                </c:pt>
                <c:pt idx="2448">
                  <c:v>0.19737590078457792</c:v>
                </c:pt>
                <c:pt idx="2449">
                  <c:v>0.19625239245822809</c:v>
                </c:pt>
                <c:pt idx="2450">
                  <c:v>0.195128164842505</c:v>
                </c:pt>
                <c:pt idx="2451">
                  <c:v>0.19400321314537808</c:v>
                </c:pt>
                <c:pt idx="2452">
                  <c:v>0.19287753257765997</c:v>
                </c:pt>
                <c:pt idx="2453">
                  <c:v>0.191751118353329</c:v>
                </c:pt>
                <c:pt idx="2454">
                  <c:v>0.19062396568986792</c:v>
                </c:pt>
                <c:pt idx="2455">
                  <c:v>0.18949606980858108</c:v>
                </c:pt>
                <c:pt idx="2456">
                  <c:v>0.18836742593492808</c:v>
                </c:pt>
                <c:pt idx="2457">
                  <c:v>0.187238029298853</c:v>
                </c:pt>
                <c:pt idx="2458">
                  <c:v>0.18610787513511201</c:v>
                </c:pt>
                <c:pt idx="2459">
                  <c:v>0.184976958683605</c:v>
                </c:pt>
                <c:pt idx="2460">
                  <c:v>0.18384527518970309</c:v>
                </c:pt>
                <c:pt idx="2461">
                  <c:v>0.18271281990458191</c:v>
                </c:pt>
                <c:pt idx="2462">
                  <c:v>0.18157958808555691</c:v>
                </c:pt>
                <c:pt idx="2463">
                  <c:v>0.18044557499640809</c:v>
                </c:pt>
                <c:pt idx="2464">
                  <c:v>0.17931077590771791</c:v>
                </c:pt>
                <c:pt idx="2465">
                  <c:v>0.17817518609720609</c:v>
                </c:pt>
                <c:pt idx="2466">
                  <c:v>0.17703880085005799</c:v>
                </c:pt>
                <c:pt idx="2467">
                  <c:v>0.17590161545926408</c:v>
                </c:pt>
                <c:pt idx="2468">
                  <c:v>0.17476362522595293</c:v>
                </c:pt>
                <c:pt idx="2469">
                  <c:v>0.17362482545972491</c:v>
                </c:pt>
                <c:pt idx="2470">
                  <c:v>0.17248521147899412</c:v>
                </c:pt>
                <c:pt idx="2471">
                  <c:v>0.171344778611316</c:v>
                </c:pt>
                <c:pt idx="2472">
                  <c:v>0.170203522193732</c:v>
                </c:pt>
                <c:pt idx="2473">
                  <c:v>0.16906143757310613</c:v>
                </c:pt>
                <c:pt idx="2474">
                  <c:v>0.16791852010645708</c:v>
                </c:pt>
                <c:pt idx="2475">
                  <c:v>0.16677476516130499</c:v>
                </c:pt>
                <c:pt idx="2476">
                  <c:v>0.16563016811600201</c:v>
                </c:pt>
                <c:pt idx="2477">
                  <c:v>0.16448472436008191</c:v>
                </c:pt>
                <c:pt idx="2478">
                  <c:v>0.16333842929459</c:v>
                </c:pt>
                <c:pt idx="2479">
                  <c:v>0.16219127833242908</c:v>
                </c:pt>
                <c:pt idx="2480">
                  <c:v>0.16104326689869899</c:v>
                </c:pt>
                <c:pt idx="2481">
                  <c:v>0.1598943904310402</c:v>
                </c:pt>
                <c:pt idx="2482">
                  <c:v>0.15874464437996913</c:v>
                </c:pt>
                <c:pt idx="2483">
                  <c:v>0.15759402420922999</c:v>
                </c:pt>
                <c:pt idx="2484">
                  <c:v>0.15644252539612913</c:v>
                </c:pt>
                <c:pt idx="2485">
                  <c:v>0.15529014343188113</c:v>
                </c:pt>
                <c:pt idx="2486">
                  <c:v>0.15413687382195401</c:v>
                </c:pt>
                <c:pt idx="2487">
                  <c:v>0.15298271208641112</c:v>
                </c:pt>
                <c:pt idx="2488">
                  <c:v>0.151827653760256</c:v>
                </c:pt>
                <c:pt idx="2489">
                  <c:v>0.15067169439377792</c:v>
                </c:pt>
                <c:pt idx="2490">
                  <c:v>0.14951482955289416</c:v>
                </c:pt>
                <c:pt idx="2491">
                  <c:v>0.14835705481950101</c:v>
                </c:pt>
                <c:pt idx="2492">
                  <c:v>0.14719836579181408</c:v>
                </c:pt>
                <c:pt idx="2493">
                  <c:v>0.146038758084716</c:v>
                </c:pt>
                <c:pt idx="2494">
                  <c:v>0.14487822733010897</c:v>
                </c:pt>
                <c:pt idx="2495">
                  <c:v>0.14371676917725112</c:v>
                </c:pt>
                <c:pt idx="2496">
                  <c:v>0.14255437929310891</c:v>
                </c:pt>
                <c:pt idx="2497">
                  <c:v>0.14139105336271501</c:v>
                </c:pt>
                <c:pt idx="2498">
                  <c:v>0.14022678708949507</c:v>
                </c:pt>
                <c:pt idx="2499">
                  <c:v>0.139061576195637</c:v>
                </c:pt>
                <c:pt idx="2500">
                  <c:v>0.13789541642242617</c:v>
                </c:pt>
                <c:pt idx="2501">
                  <c:v>0.13672830353059709</c:v>
                </c:pt>
                <c:pt idx="2502">
                  <c:v>0.135560233300689</c:v>
                </c:pt>
                <c:pt idx="2503">
                  <c:v>0.13439120153339112</c:v>
                </c:pt>
                <c:pt idx="2504">
                  <c:v>0.13322120404988597</c:v>
                </c:pt>
                <c:pt idx="2505">
                  <c:v>0.13205023669221308</c:v>
                </c:pt>
                <c:pt idx="2506">
                  <c:v>0.13087829532360992</c:v>
                </c:pt>
                <c:pt idx="2507">
                  <c:v>0.12970537582886199</c:v>
                </c:pt>
                <c:pt idx="2508">
                  <c:v>0.12853147411466201</c:v>
                </c:pt>
                <c:pt idx="2509">
                  <c:v>0.12735658610995193</c:v>
                </c:pt>
                <c:pt idx="2510">
                  <c:v>0.1261807077662799</c:v>
                </c:pt>
                <c:pt idx="2511">
                  <c:v>0.12500383505814797</c:v>
                </c:pt>
                <c:pt idx="2512">
                  <c:v>0.12382596398337006</c:v>
                </c:pt>
                <c:pt idx="2513">
                  <c:v>0.12264709056341599</c:v>
                </c:pt>
                <c:pt idx="2514">
                  <c:v>0.12146721084376902</c:v>
                </c:pt>
                <c:pt idx="2515">
                  <c:v>0.12028632089428004</c:v>
                </c:pt>
                <c:pt idx="2516">
                  <c:v>0.119104416809512</c:v>
                </c:pt>
                <c:pt idx="2517">
                  <c:v>0.1179214947091</c:v>
                </c:pt>
                <c:pt idx="2518">
                  <c:v>0.11673755073810207</c:v>
                </c:pt>
                <c:pt idx="2519">
                  <c:v>0.115552581067351</c:v>
                </c:pt>
                <c:pt idx="2520">
                  <c:v>0.11436658189380798</c:v>
                </c:pt>
                <c:pt idx="2521">
                  <c:v>0.11317954944091704</c:v>
                </c:pt>
                <c:pt idx="2522">
                  <c:v>0.11199147995895704</c:v>
                </c:pt>
                <c:pt idx="2523">
                  <c:v>0.11080236972539394</c:v>
                </c:pt>
                <c:pt idx="2524">
                  <c:v>0.10961221504523706</c:v>
                </c:pt>
                <c:pt idx="2525">
                  <c:v>0.10842101225139004</c:v>
                </c:pt>
                <c:pt idx="2526">
                  <c:v>0.10722875770500805</c:v>
                </c:pt>
                <c:pt idx="2527">
                  <c:v>0.10603544779584402</c:v>
                </c:pt>
                <c:pt idx="2528">
                  <c:v>0.10484107894261208</c:v>
                </c:pt>
                <c:pt idx="2529">
                  <c:v>0.10364564759333204</c:v>
                </c:pt>
                <c:pt idx="2530">
                  <c:v>0.10244915022569102</c:v>
                </c:pt>
                <c:pt idx="2531">
                  <c:v>0.101251583347388</c:v>
                </c:pt>
                <c:pt idx="2532">
                  <c:v>0.100052943496498</c:v>
                </c:pt>
                <c:pt idx="2533">
                  <c:v>9.8853227241816527E-2</c:v>
                </c:pt>
                <c:pt idx="2534">
                  <c:v>9.7652431183214705E-2</c:v>
                </c:pt>
                <c:pt idx="2535">
                  <c:v>9.6450551951999502E-2</c:v>
                </c:pt>
                <c:pt idx="2536">
                  <c:v>9.5247586211258187E-2</c:v>
                </c:pt>
                <c:pt idx="2537">
                  <c:v>9.4043530656217691E-2</c:v>
                </c:pt>
                <c:pt idx="2538">
                  <c:v>9.2838382014592657E-2</c:v>
                </c:pt>
                <c:pt idx="2539">
                  <c:v>9.1632137046942605E-2</c:v>
                </c:pt>
                <c:pt idx="2540">
                  <c:v>9.0424792547023888E-2</c:v>
                </c:pt>
                <c:pt idx="2541">
                  <c:v>8.9216345342135975E-2</c:v>
                </c:pt>
                <c:pt idx="2542">
                  <c:v>8.8006792293487762E-2</c:v>
                </c:pt>
                <c:pt idx="2543">
                  <c:v>8.6796130296535601E-2</c:v>
                </c:pt>
                <c:pt idx="2544">
                  <c:v>8.5584356281341464E-2</c:v>
                </c:pt>
                <c:pt idx="2545">
                  <c:v>8.4371467212925724E-2</c:v>
                </c:pt>
                <c:pt idx="2546">
                  <c:v>8.3157460091616106E-2</c:v>
                </c:pt>
                <c:pt idx="2547">
                  <c:v>8.1942331953401781E-2</c:v>
                </c:pt>
                <c:pt idx="2548">
                  <c:v>8.0726079870281381E-2</c:v>
                </c:pt>
                <c:pt idx="2549">
                  <c:v>7.950870095061395E-2</c:v>
                </c:pt>
                <c:pt idx="2550">
                  <c:v>7.8290192339472903E-2</c:v>
                </c:pt>
                <c:pt idx="2551">
                  <c:v>7.707055121899152E-2</c:v>
                </c:pt>
                <c:pt idx="2552">
                  <c:v>7.5849774808713646E-2</c:v>
                </c:pt>
                <c:pt idx="2553">
                  <c:v>7.4627860365948401E-2</c:v>
                </c:pt>
                <c:pt idx="2554">
                  <c:v>7.3404805186109298E-2</c:v>
                </c:pt>
                <c:pt idx="2555">
                  <c:v>7.2180606603072309E-2</c:v>
                </c:pt>
                <c:pt idx="2556">
                  <c:v>7.0955261989516641E-2</c:v>
                </c:pt>
                <c:pt idx="2557">
                  <c:v>6.9728768757278001E-2</c:v>
                </c:pt>
                <c:pt idx="2558">
                  <c:v>6.8501124357691803E-2</c:v>
                </c:pt>
                <c:pt idx="2559">
                  <c:v>6.727232628194281E-2</c:v>
                </c:pt>
                <c:pt idx="2560">
                  <c:v>6.6042372061407797E-2</c:v>
                </c:pt>
                <c:pt idx="2561">
                  <c:v>6.4811259268005919E-2</c:v>
                </c:pt>
                <c:pt idx="2562">
                  <c:v>6.3578985514539596E-2</c:v>
                </c:pt>
                <c:pt idx="2563">
                  <c:v>6.2345548455042997E-2</c:v>
                </c:pt>
                <c:pt idx="2564">
                  <c:v>6.1110945785120385E-2</c:v>
                </c:pt>
                <c:pt idx="2565">
                  <c:v>5.9875175242294985E-2</c:v>
                </c:pt>
                <c:pt idx="2566">
                  <c:v>5.8638234606351813E-2</c:v>
                </c:pt>
                <c:pt idx="2567">
                  <c:v>5.7400121699674601E-2</c:v>
                </c:pt>
                <c:pt idx="2568">
                  <c:v>5.6160834387590501E-2</c:v>
                </c:pt>
                <c:pt idx="2569">
                  <c:v>5.49203705787151E-2</c:v>
                </c:pt>
                <c:pt idx="2570">
                  <c:v>5.3678728225282385E-2</c:v>
                </c:pt>
                <c:pt idx="2571">
                  <c:v>5.2435905323494403E-2</c:v>
                </c:pt>
                <c:pt idx="2572">
                  <c:v>5.1191899913853214E-2</c:v>
                </c:pt>
                <c:pt idx="2573">
                  <c:v>4.9946710081500013E-2</c:v>
                </c:pt>
                <c:pt idx="2574">
                  <c:v>4.8700333956557235E-2</c:v>
                </c:pt>
                <c:pt idx="2575">
                  <c:v>4.7452769714454397E-2</c:v>
                </c:pt>
                <c:pt idx="2576">
                  <c:v>4.6204015576272364E-2</c:v>
                </c:pt>
                <c:pt idx="2577">
                  <c:v>4.4954069809077998E-2</c:v>
                </c:pt>
                <c:pt idx="2578">
                  <c:v>4.3702930726249929E-2</c:v>
                </c:pt>
                <c:pt idx="2579">
                  <c:v>4.2450596687817012E-2</c:v>
                </c:pt>
                <c:pt idx="2580">
                  <c:v>4.1197066100789798E-2</c:v>
                </c:pt>
                <c:pt idx="2581">
                  <c:v>3.9942337419491623E-2</c:v>
                </c:pt>
                <c:pt idx="2582">
                  <c:v>3.8686409145885302E-2</c:v>
                </c:pt>
                <c:pt idx="2583">
                  <c:v>3.7429279829904023E-2</c:v>
                </c:pt>
                <c:pt idx="2584">
                  <c:v>3.6170948069778518E-2</c:v>
                </c:pt>
                <c:pt idx="2585">
                  <c:v>3.4911412512365021E-2</c:v>
                </c:pt>
                <c:pt idx="2586">
                  <c:v>3.3650671853468497E-2</c:v>
                </c:pt>
                <c:pt idx="2587">
                  <c:v>3.2388724838169299E-2</c:v>
                </c:pt>
                <c:pt idx="2588">
                  <c:v>3.1125570261146498E-2</c:v>
                </c:pt>
                <c:pt idx="2589">
                  <c:v>2.9861206966995402E-2</c:v>
                </c:pt>
                <c:pt idx="2590">
                  <c:v>2.85956338505544E-2</c:v>
                </c:pt>
                <c:pt idx="2591">
                  <c:v>2.7328849857222601E-2</c:v>
                </c:pt>
                <c:pt idx="2592">
                  <c:v>2.6060853983276899E-2</c:v>
                </c:pt>
                <c:pt idx="2593">
                  <c:v>2.4791645276191099E-2</c:v>
                </c:pt>
                <c:pt idx="2594">
                  <c:v>2.3521222834949888E-2</c:v>
                </c:pt>
                <c:pt idx="2595">
                  <c:v>2.2249585810364812E-2</c:v>
                </c:pt>
                <c:pt idx="2596">
                  <c:v>2.0976733405387801E-2</c:v>
                </c:pt>
                <c:pt idx="2597">
                  <c:v>1.9702664875420602E-2</c:v>
                </c:pt>
                <c:pt idx="2598">
                  <c:v>1.8427379528628409E-2</c:v>
                </c:pt>
                <c:pt idx="2599">
                  <c:v>1.7150876726245302E-2</c:v>
                </c:pt>
                <c:pt idx="2600">
                  <c:v>1.5873155882886101E-2</c:v>
                </c:pt>
                <c:pt idx="2601">
                  <c:v>1.4594216466847098E-2</c:v>
                </c:pt>
                <c:pt idx="2602">
                  <c:v>1.3314058000414205E-2</c:v>
                </c:pt>
                <c:pt idx="2603">
                  <c:v>1.20326800601664E-2</c:v>
                </c:pt>
                <c:pt idx="2604">
                  <c:v>1.07500822772721E-2</c:v>
                </c:pt>
                <c:pt idx="2605">
                  <c:v>9.4662643377963034E-3</c:v>
                </c:pt>
                <c:pt idx="2606">
                  <c:v>8.1812259829907499E-3</c:v>
                </c:pt>
                <c:pt idx="2607">
                  <c:v>6.8949670095976804E-3</c:v>
                </c:pt>
                <c:pt idx="2608">
                  <c:v>5.607487270136817E-3</c:v>
                </c:pt>
                <c:pt idx="2609">
                  <c:v>4.3187866732059474E-3</c:v>
                </c:pt>
                <c:pt idx="2610">
                  <c:v>3.0288651837675402E-3</c:v>
                </c:pt>
                <c:pt idx="2611">
                  <c:v>1.7377228234378701E-3</c:v>
                </c:pt>
                <c:pt idx="2612" formatCode="0.00E+00">
                  <c:v>4.4535967077741255E-4</c:v>
                </c:pt>
                <c:pt idx="2613" formatCode="0.00E+00">
                  <c:v>-8.4822413842600163E-4</c:v>
                </c:pt>
                <c:pt idx="2614">
                  <c:v>-2.1430284108727715E-3</c:v>
                </c:pt>
                <c:pt idx="2615">
                  <c:v>-3.4390528954668597E-3</c:v>
                </c:pt>
                <c:pt idx="2616">
                  <c:v>-4.7362972830431492E-3</c:v>
                </c:pt>
                <c:pt idx="2617">
                  <c:v>-6.0347612060798125E-3</c:v>
                </c:pt>
                <c:pt idx="2618">
                  <c:v>-7.3344442384289874E-3</c:v>
                </c:pt>
                <c:pt idx="2619">
                  <c:v>-8.6353458950432262E-3</c:v>
                </c:pt>
                <c:pt idx="2620">
                  <c:v>-9.9374656316988351E-3</c:v>
                </c:pt>
                <c:pt idx="2621">
                  <c:v>-1.1240802844729603E-2</c:v>
                </c:pt>
                <c:pt idx="2622">
                  <c:v>-1.2545356870759593E-2</c:v>
                </c:pt>
                <c:pt idx="2623">
                  <c:v>-1.3851126986434401E-2</c:v>
                </c:pt>
                <c:pt idx="2624">
                  <c:v>-1.5158112408164599E-2</c:v>
                </c:pt>
                <c:pt idx="2625">
                  <c:v>-1.6466312291856803E-2</c:v>
                </c:pt>
                <c:pt idx="2626">
                  <c:v>-1.7775725732659505E-2</c:v>
                </c:pt>
                <c:pt idx="2627">
                  <c:v>-1.908635176470681E-2</c:v>
                </c:pt>
                <c:pt idx="2628">
                  <c:v>-2.0398189360864891E-2</c:v>
                </c:pt>
                <c:pt idx="2629">
                  <c:v>-2.1711237432474734E-2</c:v>
                </c:pt>
                <c:pt idx="2630">
                  <c:v>-2.3025494829111197E-2</c:v>
                </c:pt>
                <c:pt idx="2631">
                  <c:v>-2.4340960338331087E-2</c:v>
                </c:pt>
                <c:pt idx="2632">
                  <c:v>-2.5657632685429536E-2</c:v>
                </c:pt>
                <c:pt idx="2633">
                  <c:v>-2.6975510533198601E-2</c:v>
                </c:pt>
                <c:pt idx="2634">
                  <c:v>-2.82945924816888E-2</c:v>
                </c:pt>
                <c:pt idx="2635">
                  <c:v>-2.9614877067971019E-2</c:v>
                </c:pt>
                <c:pt idx="2636">
                  <c:v>-3.0936362765904224E-2</c:v>
                </c:pt>
                <c:pt idx="2637">
                  <c:v>-3.2259047985900235E-2</c:v>
                </c:pt>
                <c:pt idx="2638">
                  <c:v>-3.3582931074699514E-2</c:v>
                </c:pt>
                <c:pt idx="2639">
                  <c:v>-3.4908010315144698E-2</c:v>
                </c:pt>
                <c:pt idx="2640">
                  <c:v>-3.6234283925951412E-2</c:v>
                </c:pt>
                <c:pt idx="2641">
                  <c:v>-3.7561750061496001E-2</c:v>
                </c:pt>
                <c:pt idx="2642">
                  <c:v>-3.8890406811591803E-2</c:v>
                </c:pt>
                <c:pt idx="2643">
                  <c:v>-4.0220252201277285E-2</c:v>
                </c:pt>
                <c:pt idx="2644">
                  <c:v>-4.1551284190603499E-2</c:v>
                </c:pt>
                <c:pt idx="2645">
                  <c:v>-4.2883500674422197E-2</c:v>
                </c:pt>
                <c:pt idx="2646">
                  <c:v>-4.4216899482185802E-2</c:v>
                </c:pt>
                <c:pt idx="2647">
                  <c:v>-4.5551478377739298E-2</c:v>
                </c:pt>
                <c:pt idx="2648">
                  <c:v>-4.6887235059119424E-2</c:v>
                </c:pt>
                <c:pt idx="2649">
                  <c:v>-4.8224167158361898E-2</c:v>
                </c:pt>
                <c:pt idx="2650">
                  <c:v>-4.9562272241307034E-2</c:v>
                </c:pt>
                <c:pt idx="2651">
                  <c:v>-5.0901547807402622E-2</c:v>
                </c:pt>
                <c:pt idx="2652">
                  <c:v>-5.2241991289524801E-2</c:v>
                </c:pt>
                <c:pt idx="2653">
                  <c:v>-5.3583600053786838E-2</c:v>
                </c:pt>
                <c:pt idx="2654">
                  <c:v>-5.4926371399364703E-2</c:v>
                </c:pt>
                <c:pt idx="2655">
                  <c:v>-5.6270302558311086E-2</c:v>
                </c:pt>
                <c:pt idx="2656">
                  <c:v>-5.7615390695386001E-2</c:v>
                </c:pt>
                <c:pt idx="2657">
                  <c:v>-5.8961632907886238E-2</c:v>
                </c:pt>
                <c:pt idx="2658">
                  <c:v>-6.0309026225473426E-2</c:v>
                </c:pt>
                <c:pt idx="2659">
                  <c:v>-6.1657567610012495E-2</c:v>
                </c:pt>
                <c:pt idx="2660">
                  <c:v>-6.3007253955408446E-2</c:v>
                </c:pt>
                <c:pt idx="2661">
                  <c:v>-6.4358082087453403E-2</c:v>
                </c:pt>
                <c:pt idx="2662">
                  <c:v>-6.5710048763665596E-2</c:v>
                </c:pt>
                <c:pt idx="2663">
                  <c:v>-6.7063150673143321E-2</c:v>
                </c:pt>
                <c:pt idx="2664">
                  <c:v>-6.8417384436418358E-2</c:v>
                </c:pt>
                <c:pt idx="2665">
                  <c:v>-6.9772746605308744E-2</c:v>
                </c:pt>
                <c:pt idx="2666">
                  <c:v>-7.1129233662786701E-2</c:v>
                </c:pt>
                <c:pt idx="2667">
                  <c:v>-7.2486842022830511E-2</c:v>
                </c:pt>
                <c:pt idx="2668">
                  <c:v>-7.3845568030305703E-2</c:v>
                </c:pt>
                <c:pt idx="2669">
                  <c:v>-7.5205407960826642E-2</c:v>
                </c:pt>
                <c:pt idx="2670">
                  <c:v>-7.6566358020636646E-2</c:v>
                </c:pt>
                <c:pt idx="2671">
                  <c:v>-7.7928414346484912E-2</c:v>
                </c:pt>
                <c:pt idx="2672">
                  <c:v>-7.9291573005510804E-2</c:v>
                </c:pt>
                <c:pt idx="2673">
                  <c:v>-8.0655829995130046E-2</c:v>
                </c:pt>
                <c:pt idx="2674">
                  <c:v>-8.2021181242927982E-2</c:v>
                </c:pt>
                <c:pt idx="2675">
                  <c:v>-8.3387622606548681E-2</c:v>
                </c:pt>
                <c:pt idx="2676">
                  <c:v>-8.4755149873598071E-2</c:v>
                </c:pt>
                <c:pt idx="2677">
                  <c:v>-8.6123758761547306E-2</c:v>
                </c:pt>
                <c:pt idx="2678">
                  <c:v>-8.7493444917635194E-2</c:v>
                </c:pt>
                <c:pt idx="2679">
                  <c:v>-8.8864203918783663E-2</c:v>
                </c:pt>
                <c:pt idx="2680">
                  <c:v>-9.023603127151078E-2</c:v>
                </c:pt>
                <c:pt idx="2681">
                  <c:v>-9.1608922411848703E-2</c:v>
                </c:pt>
                <c:pt idx="2682">
                  <c:v>-9.2982872705273723E-2</c:v>
                </c:pt>
                <c:pt idx="2683">
                  <c:v>-9.4357877446620636E-2</c:v>
                </c:pt>
                <c:pt idx="2684">
                  <c:v>-9.5733931860029445E-2</c:v>
                </c:pt>
                <c:pt idx="2685">
                  <c:v>-9.7111031098871495E-2</c:v>
                </c:pt>
                <c:pt idx="2686">
                  <c:v>-9.8489170245693702E-2</c:v>
                </c:pt>
                <c:pt idx="2687">
                  <c:v>-9.9868344312164251E-2</c:v>
                </c:pt>
                <c:pt idx="2688">
                  <c:v>-0.10124854823901908</c:v>
                </c:pt>
                <c:pt idx="2689">
                  <c:v>-0.10262977689601704</c:v>
                </c:pt>
                <c:pt idx="2690">
                  <c:v>-0.10401202508190006</c:v>
                </c:pt>
                <c:pt idx="2691">
                  <c:v>-0.10539528752435104</c:v>
                </c:pt>
                <c:pt idx="2692">
                  <c:v>-0.106779558879966</c:v>
                </c:pt>
                <c:pt idx="2693">
                  <c:v>-0.10816483373421912</c:v>
                </c:pt>
                <c:pt idx="2694">
                  <c:v>-0.109551106601448</c:v>
                </c:pt>
                <c:pt idx="2695">
                  <c:v>-0.11093837192482696</c:v>
                </c:pt>
                <c:pt idx="2696">
                  <c:v>-0.11232662407635507</c:v>
                </c:pt>
                <c:pt idx="2697">
                  <c:v>-0.113715857356846</c:v>
                </c:pt>
                <c:pt idx="2698">
                  <c:v>-0.115106065995926</c:v>
                </c:pt>
                <c:pt idx="2699">
                  <c:v>-0.116497244152025</c:v>
                </c:pt>
                <c:pt idx="2700">
                  <c:v>-0.11788938591239194</c:v>
                </c:pt>
                <c:pt idx="2701">
                  <c:v>-0.119282485293093</c:v>
                </c:pt>
                <c:pt idx="2702">
                  <c:v>-0.12067653623903304</c:v>
                </c:pt>
                <c:pt idx="2703">
                  <c:v>-0.12207153262397399</c:v>
                </c:pt>
                <c:pt idx="2704">
                  <c:v>-0.12346746825055099</c:v>
                </c:pt>
                <c:pt idx="2705">
                  <c:v>-0.12486433685030902</c:v>
                </c:pt>
                <c:pt idx="2706">
                  <c:v>-0.12626213208373399</c:v>
                </c:pt>
                <c:pt idx="2707">
                  <c:v>-0.127660847540286</c:v>
                </c:pt>
                <c:pt idx="2708">
                  <c:v>-0.129060476738451</c:v>
                </c:pt>
                <c:pt idx="2709">
                  <c:v>-0.13046101312578201</c:v>
                </c:pt>
                <c:pt idx="2710">
                  <c:v>-0.131862450078953</c:v>
                </c:pt>
                <c:pt idx="2711">
                  <c:v>-0.13326478090382199</c:v>
                </c:pt>
                <c:pt idx="2712">
                  <c:v>-0.13466799883549113</c:v>
                </c:pt>
                <c:pt idx="2713">
                  <c:v>-0.136072097038372</c:v>
                </c:pt>
                <c:pt idx="2714">
                  <c:v>-0.13747706860626399</c:v>
                </c:pt>
                <c:pt idx="2715">
                  <c:v>-0.13888290656243113</c:v>
                </c:pt>
                <c:pt idx="2716">
                  <c:v>-0.140289603859686</c:v>
                </c:pt>
                <c:pt idx="2717">
                  <c:v>-0.14169715338047509</c:v>
                </c:pt>
                <c:pt idx="2718">
                  <c:v>-0.14310554793698191</c:v>
                </c:pt>
                <c:pt idx="2719">
                  <c:v>-0.14451478027121609</c:v>
                </c:pt>
                <c:pt idx="2720">
                  <c:v>-0.14592484305512113</c:v>
                </c:pt>
                <c:pt idx="2721">
                  <c:v>-0.14733572889068897</c:v>
                </c:pt>
                <c:pt idx="2722">
                  <c:v>-0.14874743031007123</c:v>
                </c:pt>
                <c:pt idx="2723">
                  <c:v>-0.15015993977569508</c:v>
                </c:pt>
                <c:pt idx="2724">
                  <c:v>-0.15157324968039909</c:v>
                </c:pt>
                <c:pt idx="2725">
                  <c:v>-0.15298735234755609</c:v>
                </c:pt>
                <c:pt idx="2726">
                  <c:v>-0.15440224003121017</c:v>
                </c:pt>
                <c:pt idx="2727">
                  <c:v>-0.15581790491622613</c:v>
                </c:pt>
                <c:pt idx="2728">
                  <c:v>-0.15723433911842422</c:v>
                </c:pt>
                <c:pt idx="2729">
                  <c:v>-0.158651534684741</c:v>
                </c:pt>
                <c:pt idx="2730">
                  <c:v>-0.16006948359339118</c:v>
                </c:pt>
                <c:pt idx="2731">
                  <c:v>-0.161488177754015</c:v>
                </c:pt>
                <c:pt idx="2732">
                  <c:v>-0.16290760900786508</c:v>
                </c:pt>
                <c:pt idx="2733">
                  <c:v>-0.16432776912796801</c:v>
                </c:pt>
                <c:pt idx="2734">
                  <c:v>-0.16574864981931109</c:v>
                </c:pt>
                <c:pt idx="2735">
                  <c:v>-0.167170242719025</c:v>
                </c:pt>
                <c:pt idx="2736">
                  <c:v>-0.16859253939657201</c:v>
                </c:pt>
                <c:pt idx="2737">
                  <c:v>-0.17001553135394701</c:v>
                </c:pt>
                <c:pt idx="2738">
                  <c:v>-0.17143921002587709</c:v>
                </c:pt>
                <c:pt idx="2739">
                  <c:v>-0.17286356678002501</c:v>
                </c:pt>
                <c:pt idx="2740">
                  <c:v>-0.17428859291720908</c:v>
                </c:pt>
                <c:pt idx="2741">
                  <c:v>-0.17571427967161399</c:v>
                </c:pt>
                <c:pt idx="2742">
                  <c:v>-0.17714061821102001</c:v>
                </c:pt>
                <c:pt idx="2743">
                  <c:v>-0.17856759963703209</c:v>
                </c:pt>
                <c:pt idx="2744">
                  <c:v>-0.17999521498530913</c:v>
                </c:pt>
                <c:pt idx="2745">
                  <c:v>-0.18142345522581099</c:v>
                </c:pt>
                <c:pt idx="2746">
                  <c:v>-0.18285231126304491</c:v>
                </c:pt>
                <c:pt idx="2747">
                  <c:v>-0.18428177393630599</c:v>
                </c:pt>
                <c:pt idx="2748">
                  <c:v>-0.18571183401995209</c:v>
                </c:pt>
                <c:pt idx="2749">
                  <c:v>-0.18714248222364999</c:v>
                </c:pt>
                <c:pt idx="2750">
                  <c:v>-0.18857370919265501</c:v>
                </c:pt>
                <c:pt idx="2751">
                  <c:v>-0.19000550550807993</c:v>
                </c:pt>
                <c:pt idx="2752">
                  <c:v>-0.19143786168717608</c:v>
                </c:pt>
                <c:pt idx="2753">
                  <c:v>-0.19287076818361584</c:v>
                </c:pt>
                <c:pt idx="2754">
                  <c:v>-0.19430421538779008</c:v>
                </c:pt>
                <c:pt idx="2755">
                  <c:v>-0.19573819362709413</c:v>
                </c:pt>
                <c:pt idx="2756">
                  <c:v>-0.197172693166242</c:v>
                </c:pt>
                <c:pt idx="2757">
                  <c:v>-0.19860770420756291</c:v>
                </c:pt>
                <c:pt idx="2758">
                  <c:v>-0.20004321689132123</c:v>
                </c:pt>
                <c:pt idx="2759">
                  <c:v>-0.20147922129603299</c:v>
                </c:pt>
                <c:pt idx="2760">
                  <c:v>-0.20291570743878901</c:v>
                </c:pt>
                <c:pt idx="2761">
                  <c:v>-0.20435266527558785</c:v>
                </c:pt>
                <c:pt idx="2762">
                  <c:v>-0.20579008470166912</c:v>
                </c:pt>
                <c:pt idx="2763">
                  <c:v>-0.20722795555185208</c:v>
                </c:pt>
                <c:pt idx="2764">
                  <c:v>-0.20866626760089099</c:v>
                </c:pt>
                <c:pt idx="2765">
                  <c:v>-0.21010501056381201</c:v>
                </c:pt>
                <c:pt idx="2766">
                  <c:v>-0.21154417409628909</c:v>
                </c:pt>
                <c:pt idx="2767">
                  <c:v>-0.21298374779499413</c:v>
                </c:pt>
                <c:pt idx="2768">
                  <c:v>-0.21442372119796613</c:v>
                </c:pt>
                <c:pt idx="2769">
                  <c:v>-0.21586408378499417</c:v>
                </c:pt>
                <c:pt idx="2770">
                  <c:v>-0.21730482497799208</c:v>
                </c:pt>
                <c:pt idx="2771">
                  <c:v>-0.21874593414137525</c:v>
                </c:pt>
                <c:pt idx="2772">
                  <c:v>-0.22018740058247013</c:v>
                </c:pt>
                <c:pt idx="2773">
                  <c:v>-0.22162921355189008</c:v>
                </c:pt>
                <c:pt idx="2774">
                  <c:v>-0.22307136224395285</c:v>
                </c:pt>
                <c:pt idx="2775">
                  <c:v>-0.22451383579707712</c:v>
                </c:pt>
                <c:pt idx="2776">
                  <c:v>-0.22595662329419897</c:v>
                </c:pt>
                <c:pt idx="2777">
                  <c:v>-0.22739971376319101</c:v>
                </c:pt>
                <c:pt idx="2778">
                  <c:v>-0.22884309617728313</c:v>
                </c:pt>
                <c:pt idx="2779">
                  <c:v>-0.23028675945548899</c:v>
                </c:pt>
                <c:pt idx="2780">
                  <c:v>-0.23173069246304601</c:v>
                </c:pt>
                <c:pt idx="2781">
                  <c:v>-0.23317488401184797</c:v>
                </c:pt>
                <c:pt idx="2782">
                  <c:v>-0.23461932286089512</c:v>
                </c:pt>
                <c:pt idx="2783">
                  <c:v>-0.23606399771673908</c:v>
                </c:pt>
                <c:pt idx="2784">
                  <c:v>-0.237508897233938</c:v>
                </c:pt>
                <c:pt idx="2785">
                  <c:v>-0.23895401001552199</c:v>
                </c:pt>
                <c:pt idx="2786">
                  <c:v>-0.24039932461345201</c:v>
                </c:pt>
                <c:pt idx="2787">
                  <c:v>-0.24184482952909309</c:v>
                </c:pt>
                <c:pt idx="2788">
                  <c:v>-0.243290513213691</c:v>
                </c:pt>
                <c:pt idx="2789">
                  <c:v>-0.24473636406884899</c:v>
                </c:pt>
                <c:pt idx="2790">
                  <c:v>-0.24618237044701999</c:v>
                </c:pt>
                <c:pt idx="2791">
                  <c:v>-0.24762852065199301</c:v>
                </c:pt>
                <c:pt idx="2792">
                  <c:v>-0.249074802939386</c:v>
                </c:pt>
                <c:pt idx="2793">
                  <c:v>-0.25052120551715601</c:v>
                </c:pt>
                <c:pt idx="2794">
                  <c:v>-0.25196771654609584</c:v>
                </c:pt>
                <c:pt idx="2795">
                  <c:v>-0.25341432414035098</c:v>
                </c:pt>
                <c:pt idx="2796">
                  <c:v>-0.25486101636792902</c:v>
                </c:pt>
                <c:pt idx="2797">
                  <c:v>-0.25630778125122716</c:v>
                </c:pt>
                <c:pt idx="2798">
                  <c:v>-0.25775460676755302</c:v>
                </c:pt>
                <c:pt idx="2799">
                  <c:v>-0.25920148084965716</c:v>
                </c:pt>
                <c:pt idx="2800">
                  <c:v>-0.26064839138626517</c:v>
                </c:pt>
                <c:pt idx="2801">
                  <c:v>-0.26209532622262</c:v>
                </c:pt>
                <c:pt idx="2802">
                  <c:v>-0.26354227316102502</c:v>
                </c:pt>
                <c:pt idx="2803">
                  <c:v>-0.26498921996139202</c:v>
                </c:pt>
                <c:pt idx="2804">
                  <c:v>-0.26643615434179785</c:v>
                </c:pt>
                <c:pt idx="2805">
                  <c:v>-0.26788306397904144</c:v>
                </c:pt>
                <c:pt idx="2806">
                  <c:v>-0.26932993650920017</c:v>
                </c:pt>
                <c:pt idx="2807">
                  <c:v>-0.27077675952820701</c:v>
                </c:pt>
                <c:pt idx="2808">
                  <c:v>-0.272223520592415</c:v>
                </c:pt>
                <c:pt idx="2809">
                  <c:v>-0.27367020721917718</c:v>
                </c:pt>
                <c:pt idx="2810">
                  <c:v>-0.27511680688742618</c:v>
                </c:pt>
                <c:pt idx="2811">
                  <c:v>-0.27656330703825116</c:v>
                </c:pt>
                <c:pt idx="2812">
                  <c:v>-0.27800969507550116</c:v>
                </c:pt>
                <c:pt idx="2813">
                  <c:v>-0.279455958366364</c:v>
                </c:pt>
                <c:pt idx="2814">
                  <c:v>-0.28090208424197416</c:v>
                </c:pt>
                <c:pt idx="2815">
                  <c:v>-0.28234805999800716</c:v>
                </c:pt>
                <c:pt idx="2816">
                  <c:v>-0.28379387289528601</c:v>
                </c:pt>
                <c:pt idx="2817">
                  <c:v>-0.28523951016039584</c:v>
                </c:pt>
                <c:pt idx="2818">
                  <c:v>-0.28668495898628715</c:v>
                </c:pt>
                <c:pt idx="2819">
                  <c:v>-0.288130206532903</c:v>
                </c:pt>
                <c:pt idx="2820">
                  <c:v>-0.28957523992779816</c:v>
                </c:pt>
                <c:pt idx="2821">
                  <c:v>-0.29102004626675498</c:v>
                </c:pt>
                <c:pt idx="2822">
                  <c:v>-0.29246461261442624</c:v>
                </c:pt>
                <c:pt idx="2823">
                  <c:v>-0.29390892600495633</c:v>
                </c:pt>
                <c:pt idx="2824">
                  <c:v>-0.29535297344261846</c:v>
                </c:pt>
                <c:pt idx="2825">
                  <c:v>-0.29679674190246524</c:v>
                </c:pt>
                <c:pt idx="2826">
                  <c:v>-0.29824021833095515</c:v>
                </c:pt>
                <c:pt idx="2827">
                  <c:v>-0.29968338964661018</c:v>
                </c:pt>
                <c:pt idx="2828">
                  <c:v>-0.30112624274066524</c:v>
                </c:pt>
                <c:pt idx="2829">
                  <c:v>-0.30256876447771436</c:v>
                </c:pt>
                <c:pt idx="2830">
                  <c:v>-0.30401094169637616</c:v>
                </c:pt>
                <c:pt idx="2831">
                  <c:v>-0.30545276120994858</c:v>
                </c:pt>
                <c:pt idx="2832">
                  <c:v>-0.30689420980707133</c:v>
                </c:pt>
                <c:pt idx="2833">
                  <c:v>-0.30833527425239515</c:v>
                </c:pt>
                <c:pt idx="2834">
                  <c:v>-0.30977594128724933</c:v>
                </c:pt>
                <c:pt idx="2835">
                  <c:v>-0.31121619763031416</c:v>
                </c:pt>
                <c:pt idx="2836">
                  <c:v>-0.31265602997829617</c:v>
                </c:pt>
                <c:pt idx="2837">
                  <c:v>-0.31409542500660198</c:v>
                </c:pt>
                <c:pt idx="2838">
                  <c:v>-0.31553436937002932</c:v>
                </c:pt>
                <c:pt idx="2839">
                  <c:v>-0.31697284970343825</c:v>
                </c:pt>
                <c:pt idx="2840">
                  <c:v>-0.31841085262244739</c:v>
                </c:pt>
                <c:pt idx="2841">
                  <c:v>-0.31984836472411432</c:v>
                </c:pt>
                <c:pt idx="2842">
                  <c:v>-0.32128537258763318</c:v>
                </c:pt>
                <c:pt idx="2843">
                  <c:v>-0.32272186277502618</c:v>
                </c:pt>
                <c:pt idx="2844">
                  <c:v>-0.32415782183184033</c:v>
                </c:pt>
                <c:pt idx="2845">
                  <c:v>-0.32559323628784126</c:v>
                </c:pt>
                <c:pt idx="2846">
                  <c:v>-0.32702809265772326</c:v>
                </c:pt>
                <c:pt idx="2847">
                  <c:v>-0.3284623774418034</c:v>
                </c:pt>
                <c:pt idx="2848">
                  <c:v>-0.32989607712673036</c:v>
                </c:pt>
                <c:pt idx="2849">
                  <c:v>-0.33132917818619118</c:v>
                </c:pt>
                <c:pt idx="2850">
                  <c:v>-0.33276166708162136</c:v>
                </c:pt>
                <c:pt idx="2851">
                  <c:v>-0.33419353026291115</c:v>
                </c:pt>
                <c:pt idx="2852">
                  <c:v>-0.33562475416912724</c:v>
                </c:pt>
                <c:pt idx="2853">
                  <c:v>-0.33705532522921833</c:v>
                </c:pt>
                <c:pt idx="2854">
                  <c:v>-0.33848522986273333</c:v>
                </c:pt>
                <c:pt idx="2855">
                  <c:v>-0.33991445448054625</c:v>
                </c:pt>
                <c:pt idx="2856">
                  <c:v>-0.34134298548556424</c:v>
                </c:pt>
                <c:pt idx="2857">
                  <c:v>-0.34277080927345932</c:v>
                </c:pt>
                <c:pt idx="2858">
                  <c:v>-0.34419791223338081</c:v>
                </c:pt>
                <c:pt idx="2859">
                  <c:v>-0.34562428074868717</c:v>
                </c:pt>
                <c:pt idx="2860">
                  <c:v>-0.34704990119766832</c:v>
                </c:pt>
                <c:pt idx="2861">
                  <c:v>-0.34847475995426541</c:v>
                </c:pt>
                <c:pt idx="2862">
                  <c:v>-0.34989884338880933</c:v>
                </c:pt>
                <c:pt idx="2863">
                  <c:v>-0.35132213786873817</c:v>
                </c:pt>
                <c:pt idx="2864">
                  <c:v>-0.35274462975933202</c:v>
                </c:pt>
                <c:pt idx="2865">
                  <c:v>-0.35416630542444433</c:v>
                </c:pt>
                <c:pt idx="2866">
                  <c:v>-0.35558715122722218</c:v>
                </c:pt>
                <c:pt idx="2867">
                  <c:v>-0.35700715353085416</c:v>
                </c:pt>
                <c:pt idx="2868">
                  <c:v>-0.35842629869928833</c:v>
                </c:pt>
                <c:pt idx="2869">
                  <c:v>-0.35984457309796941</c:v>
                </c:pt>
                <c:pt idx="2870">
                  <c:v>-0.36126196309457426</c:v>
                </c:pt>
                <c:pt idx="2871">
                  <c:v>-0.36267845505974333</c:v>
                </c:pt>
                <c:pt idx="2872">
                  <c:v>-0.36409403536781132</c:v>
                </c:pt>
                <c:pt idx="2873">
                  <c:v>-0.36550869039754841</c:v>
                </c:pt>
                <c:pt idx="2874">
                  <c:v>-0.36692240653288732</c:v>
                </c:pt>
                <c:pt idx="2875">
                  <c:v>-0.36833517016365824</c:v>
                </c:pt>
                <c:pt idx="2876">
                  <c:v>-0.36974696768633097</c:v>
                </c:pt>
                <c:pt idx="2877">
                  <c:v>-0.37115778550473916</c:v>
                </c:pt>
                <c:pt idx="2878">
                  <c:v>-0.37256761003081518</c:v>
                </c:pt>
                <c:pt idx="2879">
                  <c:v>-0.37397642768533518</c:v>
                </c:pt>
                <c:pt idx="2880">
                  <c:v>-0.37538422489863532</c:v>
                </c:pt>
                <c:pt idx="2881">
                  <c:v>-0.37679098811135908</c:v>
                </c:pt>
                <c:pt idx="2882">
                  <c:v>-0.37819670377518416</c:v>
                </c:pt>
                <c:pt idx="2883">
                  <c:v>-0.37960135835355102</c:v>
                </c:pt>
                <c:pt idx="2884">
                  <c:v>-0.3810049383224014</c:v>
                </c:pt>
                <c:pt idx="2885">
                  <c:v>-0.38240743017090018</c:v>
                </c:pt>
                <c:pt idx="2886">
                  <c:v>-0.38380882040217817</c:v>
                </c:pt>
                <c:pt idx="2887">
                  <c:v>-0.38520909553404725</c:v>
                </c:pt>
                <c:pt idx="2888">
                  <c:v>-0.38660824209973316</c:v>
                </c:pt>
                <c:pt idx="2889">
                  <c:v>-0.38800624664860817</c:v>
                </c:pt>
                <c:pt idx="2890">
                  <c:v>-0.38940309574691018</c:v>
                </c:pt>
                <c:pt idx="2891">
                  <c:v>-0.39079877597846641</c:v>
                </c:pt>
                <c:pt idx="2892">
                  <c:v>-0.39219327394542436</c:v>
                </c:pt>
                <c:pt idx="2893">
                  <c:v>-0.39358657626896443</c:v>
                </c:pt>
                <c:pt idx="2894">
                  <c:v>-0.39497866959002942</c:v>
                </c:pt>
                <c:pt idx="2895">
                  <c:v>-0.39636954057003598</c:v>
                </c:pt>
                <c:pt idx="2896">
                  <c:v>-0.39775917589159415</c:v>
                </c:pt>
                <c:pt idx="2897">
                  <c:v>-0.39914756225923026</c:v>
                </c:pt>
                <c:pt idx="2898">
                  <c:v>-0.40053468640008699</c:v>
                </c:pt>
                <c:pt idx="2899">
                  <c:v>-0.40192053506464842</c:v>
                </c:pt>
                <c:pt idx="2900">
                  <c:v>-0.40330509502744433</c:v>
                </c:pt>
                <c:pt idx="2901">
                  <c:v>-0.40468835308775825</c:v>
                </c:pt>
                <c:pt idx="2902">
                  <c:v>-0.40607029607033501</c:v>
                </c:pt>
                <c:pt idx="2903">
                  <c:v>-0.40745091082608398</c:v>
                </c:pt>
                <c:pt idx="2904">
                  <c:v>-0.40883018423278417</c:v>
                </c:pt>
                <c:pt idx="2905">
                  <c:v>-0.41020810319577816</c:v>
                </c:pt>
                <c:pt idx="2906">
                  <c:v>-0.41158465464867316</c:v>
                </c:pt>
                <c:pt idx="2907">
                  <c:v>-0.41295982555403216</c:v>
                </c:pt>
                <c:pt idx="2908">
                  <c:v>-0.41433360290407417</c:v>
                </c:pt>
                <c:pt idx="2909">
                  <c:v>-0.41570597372135398</c:v>
                </c:pt>
                <c:pt idx="2910">
                  <c:v>-0.41707692505945443</c:v>
                </c:pt>
                <c:pt idx="2911">
                  <c:v>-0.41844644400366698</c:v>
                </c:pt>
                <c:pt idx="2912">
                  <c:v>-0.41981451767168332</c:v>
                </c:pt>
                <c:pt idx="2913">
                  <c:v>-0.42118113321425532</c:v>
                </c:pt>
                <c:pt idx="2914">
                  <c:v>-0.42254627781588733</c:v>
                </c:pt>
                <c:pt idx="2915">
                  <c:v>-0.42390993869550297</c:v>
                </c:pt>
                <c:pt idx="2916">
                  <c:v>-0.42527210310711117</c:v>
                </c:pt>
                <c:pt idx="2917">
                  <c:v>-0.42663275834047498</c:v>
                </c:pt>
                <c:pt idx="2918">
                  <c:v>-0.42799189172177615</c:v>
                </c:pt>
                <c:pt idx="2919">
                  <c:v>-0.42934949061427025</c:v>
                </c:pt>
                <c:pt idx="2920">
                  <c:v>-0.43070554241894793</c:v>
                </c:pt>
                <c:pt idx="2921">
                  <c:v>-0.43206003457518</c:v>
                </c:pt>
                <c:pt idx="2922">
                  <c:v>-0.43341295456137802</c:v>
                </c:pt>
                <c:pt idx="2923">
                  <c:v>-0.43476428989562732</c:v>
                </c:pt>
                <c:pt idx="2924">
                  <c:v>-0.43611402813633399</c:v>
                </c:pt>
                <c:pt idx="2925">
                  <c:v>-0.43746215688286932</c:v>
                </c:pt>
                <c:pt idx="2926">
                  <c:v>-0.43880866377618732</c:v>
                </c:pt>
                <c:pt idx="2927">
                  <c:v>-0.44015353649947581</c:v>
                </c:pt>
                <c:pt idx="2928">
                  <c:v>-0.44149676277876798</c:v>
                </c:pt>
                <c:pt idx="2929">
                  <c:v>-0.44283833038356601</c:v>
                </c:pt>
                <c:pt idx="2930">
                  <c:v>-0.44417822712746424</c:v>
                </c:pt>
                <c:pt idx="2931">
                  <c:v>-0.44551644086876402</c:v>
                </c:pt>
                <c:pt idx="2932">
                  <c:v>-0.44685295951107801</c:v>
                </c:pt>
                <c:pt idx="2933">
                  <c:v>-0.44818777100393498</c:v>
                </c:pt>
                <c:pt idx="2934">
                  <c:v>-0.44952086334339225</c:v>
                </c:pt>
                <c:pt idx="2935">
                  <c:v>-0.45085222457261398</c:v>
                </c:pt>
                <c:pt idx="2936">
                  <c:v>-0.45218184278248302</c:v>
                </c:pt>
                <c:pt idx="2937">
                  <c:v>-0.453509706112175</c:v>
                </c:pt>
                <c:pt idx="2938">
                  <c:v>-0.45483580274974816</c:v>
                </c:pt>
                <c:pt idx="2939">
                  <c:v>-0.45616012093271602</c:v>
                </c:pt>
                <c:pt idx="2940">
                  <c:v>-0.45748264894863117</c:v>
                </c:pt>
                <c:pt idx="2941">
                  <c:v>-0.4588033751356404</c:v>
                </c:pt>
                <c:pt idx="2942">
                  <c:v>-0.46012228788306425</c:v>
                </c:pt>
                <c:pt idx="2943">
                  <c:v>-0.46143937563194298</c:v>
                </c:pt>
                <c:pt idx="2944">
                  <c:v>-0.46275462687560098</c:v>
                </c:pt>
                <c:pt idx="2945">
                  <c:v>-0.46406803016018999</c:v>
                </c:pt>
                <c:pt idx="2946">
                  <c:v>-0.46537957408523517</c:v>
                </c:pt>
                <c:pt idx="2947">
                  <c:v>-0.46668924730417516</c:v>
                </c:pt>
                <c:pt idx="2948">
                  <c:v>-0.46799703852489599</c:v>
                </c:pt>
                <c:pt idx="2949">
                  <c:v>-0.46930293651026217</c:v>
                </c:pt>
                <c:pt idx="2950">
                  <c:v>-0.47060693007863302</c:v>
                </c:pt>
                <c:pt idx="2951">
                  <c:v>-0.47190900810439301</c:v>
                </c:pt>
                <c:pt idx="2952">
                  <c:v>-0.47320915951845099</c:v>
                </c:pt>
                <c:pt idx="2953">
                  <c:v>-0.47450737330876236</c:v>
                </c:pt>
                <c:pt idx="2954">
                  <c:v>-0.47580363852081697</c:v>
                </c:pt>
                <c:pt idx="2955">
                  <c:v>-0.477097944258146</c:v>
                </c:pt>
                <c:pt idx="2956">
                  <c:v>-0.47839027968281433</c:v>
                </c:pt>
                <c:pt idx="2957">
                  <c:v>-0.47968063401589317</c:v>
                </c:pt>
                <c:pt idx="2958">
                  <c:v>-0.48096899653795733</c:v>
                </c:pt>
                <c:pt idx="2959">
                  <c:v>-0.48225535658954399</c:v>
                </c:pt>
                <c:pt idx="2960">
                  <c:v>-0.48353970357163401</c:v>
                </c:pt>
                <c:pt idx="2961">
                  <c:v>-0.48482202694610815</c:v>
                </c:pt>
                <c:pt idx="2962">
                  <c:v>-0.48610231623620098</c:v>
                </c:pt>
                <c:pt idx="2963">
                  <c:v>-0.48738056102696542</c:v>
                </c:pt>
                <c:pt idx="2964">
                  <c:v>-0.48865675096570016</c:v>
                </c:pt>
                <c:pt idx="2965">
                  <c:v>-0.48993087576240646</c:v>
                </c:pt>
                <c:pt idx="2966">
                  <c:v>-0.49120292519020725</c:v>
                </c:pt>
                <c:pt idx="2967">
                  <c:v>-0.49247288908578546</c:v>
                </c:pt>
                <c:pt idx="2968">
                  <c:v>-0.49374075734980033</c:v>
                </c:pt>
                <c:pt idx="2969">
                  <c:v>-0.49500651994730732</c:v>
                </c:pt>
                <c:pt idx="2970">
                  <c:v>-0.49627016690815817</c:v>
                </c:pt>
                <c:pt idx="2971">
                  <c:v>-0.49753168832741618</c:v>
                </c:pt>
                <c:pt idx="2972">
                  <c:v>-0.49879107436574716</c:v>
                </c:pt>
                <c:pt idx="2973">
                  <c:v>-0.5000483152498123</c:v>
                </c:pt>
                <c:pt idx="2974">
                  <c:v>-0.50130340127264938</c:v>
                </c:pt>
                <c:pt idx="2975">
                  <c:v>-0.50255632279405837</c:v>
                </c:pt>
                <c:pt idx="2976">
                  <c:v>-0.50380707024096871</c:v>
                </c:pt>
                <c:pt idx="2977">
                  <c:v>-0.50505563410780929</c:v>
                </c:pt>
                <c:pt idx="2978">
                  <c:v>-0.5063020049568584</c:v>
                </c:pt>
                <c:pt idx="2979">
                  <c:v>-0.50754617341861796</c:v>
                </c:pt>
                <c:pt idx="2980">
                  <c:v>-0.50878813019213798</c:v>
                </c:pt>
                <c:pt idx="2981">
                  <c:v>-0.51002786604536998</c:v>
                </c:pt>
                <c:pt idx="2982">
                  <c:v>-0.51126537181550369</c:v>
                </c:pt>
                <c:pt idx="2983">
                  <c:v>-0.51250063840928495</c:v>
                </c:pt>
                <c:pt idx="2984">
                  <c:v>-0.51373365680334704</c:v>
                </c:pt>
                <c:pt idx="2985">
                  <c:v>-0.51496441804452131</c:v>
                </c:pt>
                <c:pt idx="2986">
                  <c:v>-0.51619291325014505</c:v>
                </c:pt>
                <c:pt idx="2987">
                  <c:v>-0.51741913360837033</c:v>
                </c:pt>
                <c:pt idx="2988">
                  <c:v>-0.51864307037845236</c:v>
                </c:pt>
                <c:pt idx="2989">
                  <c:v>-0.51986471489104169</c:v>
                </c:pt>
                <c:pt idx="2990">
                  <c:v>-0.52108405854846995</c:v>
                </c:pt>
                <c:pt idx="2991">
                  <c:v>-0.52230109282502202</c:v>
                </c:pt>
                <c:pt idx="2992">
                  <c:v>-0.52351580926720853</c:v>
                </c:pt>
                <c:pt idx="2993">
                  <c:v>-0.52472819949402905</c:v>
                </c:pt>
                <c:pt idx="2994">
                  <c:v>-0.5259382551972257</c:v>
                </c:pt>
                <c:pt idx="2995">
                  <c:v>-0.52714596814153902</c:v>
                </c:pt>
                <c:pt idx="2996">
                  <c:v>-0.52835133016494862</c:v>
                </c:pt>
                <c:pt idx="2997">
                  <c:v>-0.52955433317890699</c:v>
                </c:pt>
                <c:pt idx="2998">
                  <c:v>-0.53075496916857634</c:v>
                </c:pt>
                <c:pt idx="2999">
                  <c:v>-0.5319532301930483</c:v>
                </c:pt>
                <c:pt idx="3000">
                  <c:v>-0.53314910838556295</c:v>
                </c:pt>
                <c:pt idx="3001">
                  <c:v>-0.53434259595371969</c:v>
                </c:pt>
                <c:pt idx="3002">
                  <c:v>-0.53553368517968269</c:v>
                </c:pt>
                <c:pt idx="3003">
                  <c:v>-0.53672236842037202</c:v>
                </c:pt>
                <c:pt idx="3004">
                  <c:v>-0.53790863810766498</c:v>
                </c:pt>
                <c:pt idx="3005">
                  <c:v>-0.53909248674857235</c:v>
                </c:pt>
                <c:pt idx="3006">
                  <c:v>-0.54027390692541799</c:v>
                </c:pt>
                <c:pt idx="3007">
                  <c:v>-0.5414528912960157</c:v>
                </c:pt>
                <c:pt idx="3008">
                  <c:v>-0.54262943259382701</c:v>
                </c:pt>
                <c:pt idx="3009">
                  <c:v>-0.54380352362812234</c:v>
                </c:pt>
                <c:pt idx="3010">
                  <c:v>-0.54497515728413148</c:v>
                </c:pt>
                <c:pt idx="3011">
                  <c:v>-0.54614432652319167</c:v>
                </c:pt>
                <c:pt idx="3012">
                  <c:v>-0.54731102438288404</c:v>
                </c:pt>
                <c:pt idx="3013">
                  <c:v>-0.54847524397716496</c:v>
                </c:pt>
                <c:pt idx="3014">
                  <c:v>-0.54963697849649429</c:v>
                </c:pt>
                <c:pt idx="3015">
                  <c:v>-0.55079622120794969</c:v>
                </c:pt>
                <c:pt idx="3016">
                  <c:v>-0.55195296545534567</c:v>
                </c:pt>
                <c:pt idx="3017">
                  <c:v>-0.55310720465933505</c:v>
                </c:pt>
                <c:pt idx="3018">
                  <c:v>-0.55425893231750734</c:v>
                </c:pt>
                <c:pt idx="3019">
                  <c:v>-0.55540814200448629</c:v>
                </c:pt>
                <c:pt idx="3020">
                  <c:v>-0.556554827372016</c:v>
                </c:pt>
                <c:pt idx="3021">
                  <c:v>-0.55769898214903835</c:v>
                </c:pt>
                <c:pt idx="3022">
                  <c:v>-0.55884060014176895</c:v>
                </c:pt>
                <c:pt idx="3023">
                  <c:v>-0.55997967523376435</c:v>
                </c:pt>
                <c:pt idx="3024">
                  <c:v>-0.56111620138598062</c:v>
                </c:pt>
                <c:pt idx="3025">
                  <c:v>-0.5622501726368373</c:v>
                </c:pt>
                <c:pt idx="3026">
                  <c:v>-0.56338158310224939</c:v>
                </c:pt>
                <c:pt idx="3027">
                  <c:v>-0.56451042697568898</c:v>
                </c:pt>
                <c:pt idx="3028">
                  <c:v>-0.56563669852820631</c:v>
                </c:pt>
                <c:pt idx="3029">
                  <c:v>-0.56676039210846629</c:v>
                </c:pt>
                <c:pt idx="3030">
                  <c:v>-0.56788150214277033</c:v>
                </c:pt>
                <c:pt idx="3031">
                  <c:v>-0.56900002313507336</c:v>
                </c:pt>
                <c:pt idx="3032">
                  <c:v>-0.57011594966699597</c:v>
                </c:pt>
                <c:pt idx="3033">
                  <c:v>-0.57122927639783061</c:v>
                </c:pt>
                <c:pt idx="3034">
                  <c:v>-0.57233999806453195</c:v>
                </c:pt>
                <c:pt idx="3035">
                  <c:v>-0.57344810948172498</c:v>
                </c:pt>
                <c:pt idx="3036">
                  <c:v>-0.574553605541677</c:v>
                </c:pt>
                <c:pt idx="3037">
                  <c:v>-0.57565648121428403</c:v>
                </c:pt>
                <c:pt idx="3038">
                  <c:v>-0.57675673154704699</c:v>
                </c:pt>
                <c:pt idx="3039">
                  <c:v>-0.57785435166503929</c:v>
                </c:pt>
                <c:pt idx="3040">
                  <c:v>-0.57894933677086835</c:v>
                </c:pt>
                <c:pt idx="3041">
                  <c:v>-0.58004168214462903</c:v>
                </c:pt>
                <c:pt idx="3042">
                  <c:v>-0.5811313831438647</c:v>
                </c:pt>
                <c:pt idx="3043">
                  <c:v>-0.58221843520350303</c:v>
                </c:pt>
                <c:pt idx="3044">
                  <c:v>-0.58330283383579762</c:v>
                </c:pt>
                <c:pt idx="3045">
                  <c:v>-0.58438457463025939</c:v>
                </c:pt>
                <c:pt idx="3046">
                  <c:v>-0.58546365325359495</c:v>
                </c:pt>
                <c:pt idx="3047">
                  <c:v>-0.58654006544960968</c:v>
                </c:pt>
                <c:pt idx="3048">
                  <c:v>-0.58761380703914201</c:v>
                </c:pt>
                <c:pt idx="3049">
                  <c:v>-0.58868487391996571</c:v>
                </c:pt>
                <c:pt idx="3050">
                  <c:v>-0.58975326206669398</c:v>
                </c:pt>
                <c:pt idx="3051">
                  <c:v>-0.59081896753068197</c:v>
                </c:pt>
                <c:pt idx="3052">
                  <c:v>-0.59188198643992096</c:v>
                </c:pt>
                <c:pt idx="3053">
                  <c:v>-0.59294231499892369</c:v>
                </c:pt>
                <c:pt idx="3054">
                  <c:v>-0.59399994948861301</c:v>
                </c:pt>
                <c:pt idx="3055">
                  <c:v>-0.5950548862661913</c:v>
                </c:pt>
                <c:pt idx="3056">
                  <c:v>-0.59610712176502045</c:v>
                </c:pt>
                <c:pt idx="3057">
                  <c:v>-0.59715665249448735</c:v>
                </c:pt>
                <c:pt idx="3058">
                  <c:v>-0.59820347503986071</c:v>
                </c:pt>
                <c:pt idx="3059">
                  <c:v>-0.59924758606215467</c:v>
                </c:pt>
                <c:pt idx="3060">
                  <c:v>-0.600288982297977</c:v>
                </c:pt>
                <c:pt idx="3061">
                  <c:v>-0.60132766055936904</c:v>
                </c:pt>
                <c:pt idx="3062">
                  <c:v>-0.60236361773365998</c:v>
                </c:pt>
                <c:pt idx="3063">
                  <c:v>-0.60339685078329131</c:v>
                </c:pt>
                <c:pt idx="3064">
                  <c:v>-0.60442735674565296</c:v>
                </c:pt>
                <c:pt idx="3065">
                  <c:v>-0.60545513273291196</c:v>
                </c:pt>
                <c:pt idx="3066">
                  <c:v>-0.60648017593182468</c:v>
                </c:pt>
                <c:pt idx="3067">
                  <c:v>-0.60750248360356329</c:v>
                </c:pt>
                <c:pt idx="3068">
                  <c:v>-0.60852205308352036</c:v>
                </c:pt>
                <c:pt idx="3069">
                  <c:v>-0.6095388817811177</c:v>
                </c:pt>
                <c:pt idx="3070">
                  <c:v>-0.61055296717961272</c:v>
                </c:pt>
                <c:pt idx="3071">
                  <c:v>-0.61156430683588503</c:v>
                </c:pt>
                <c:pt idx="3072">
                  <c:v>-0.61257289838023898</c:v>
                </c:pt>
                <c:pt idx="3073">
                  <c:v>-0.61357873951619135</c:v>
                </c:pt>
                <c:pt idx="3074">
                  <c:v>-0.61458182802024497</c:v>
                </c:pt>
                <c:pt idx="3075">
                  <c:v>-0.61558216174168046</c:v>
                </c:pt>
                <c:pt idx="3076">
                  <c:v>-0.61657973860232329</c:v>
                </c:pt>
                <c:pt idx="3077">
                  <c:v>-0.61757455659631633</c:v>
                </c:pt>
                <c:pt idx="3078">
                  <c:v>-0.61856661378988531</c:v>
                </c:pt>
                <c:pt idx="3079">
                  <c:v>-0.6195559083210993</c:v>
                </c:pt>
                <c:pt idx="3080">
                  <c:v>-0.6205424383996293</c:v>
                </c:pt>
                <c:pt idx="3081">
                  <c:v>-0.62152620230650635</c:v>
                </c:pt>
                <c:pt idx="3082">
                  <c:v>-0.62250719839385704</c:v>
                </c:pt>
                <c:pt idx="3083">
                  <c:v>-0.62348542508466698</c:v>
                </c:pt>
                <c:pt idx="3084">
                  <c:v>-0.62446088087250262</c:v>
                </c:pt>
                <c:pt idx="3085">
                  <c:v>-0.6254335643212654</c:v>
                </c:pt>
                <c:pt idx="3086">
                  <c:v>-0.62640347406491403</c:v>
                </c:pt>
                <c:pt idx="3087">
                  <c:v>-0.62737060880719631</c:v>
                </c:pt>
                <c:pt idx="3088">
                  <c:v>-0.62833496732137395</c:v>
                </c:pt>
                <c:pt idx="3089">
                  <c:v>-0.62929654844995098</c:v>
                </c:pt>
                <c:pt idx="3090">
                  <c:v>-0.63025535110437936</c:v>
                </c:pt>
                <c:pt idx="3091">
                  <c:v>-0.63121137426478435</c:v>
                </c:pt>
                <c:pt idx="3092">
                  <c:v>-0.6321646169796673</c:v>
                </c:pt>
                <c:pt idx="3093">
                  <c:v>-0.63311507836562031</c:v>
                </c:pt>
                <c:pt idx="3094">
                  <c:v>-0.63406275760702402</c:v>
                </c:pt>
                <c:pt idx="3095">
                  <c:v>-0.63500765395574732</c:v>
                </c:pt>
                <c:pt idx="3096">
                  <c:v>-0.63594976673084935</c:v>
                </c:pt>
                <c:pt idx="3097">
                  <c:v>-0.63688909531827054</c:v>
                </c:pt>
                <c:pt idx="3098">
                  <c:v>-0.63782563917051782</c:v>
                </c:pt>
                <c:pt idx="3099">
                  <c:v>-0.63875939780636104</c:v>
                </c:pt>
                <c:pt idx="3100">
                  <c:v>-0.6396903708105075</c:v>
                </c:pt>
                <c:pt idx="3101">
                  <c:v>-0.64061855783328936</c:v>
                </c:pt>
                <c:pt idx="3102">
                  <c:v>-0.6415439585903383</c:v>
                </c:pt>
                <c:pt idx="3103">
                  <c:v>-0.6424665728622585</c:v>
                </c:pt>
                <c:pt idx="3104">
                  <c:v>-0.64338640049430229</c:v>
                </c:pt>
                <c:pt idx="3105">
                  <c:v>-0.64430344139603501</c:v>
                </c:pt>
                <c:pt idx="3106">
                  <c:v>-0.64521769554100294</c:v>
                </c:pt>
                <c:pt idx="3107">
                  <c:v>-0.64612916296639533</c:v>
                </c:pt>
                <c:pt idx="3108">
                  <c:v>-0.64703784377270501</c:v>
                </c:pt>
                <c:pt idx="3109">
                  <c:v>-0.64794373812338779</c:v>
                </c:pt>
                <c:pt idx="3110">
                  <c:v>-0.64884684624451283</c:v>
                </c:pt>
                <c:pt idx="3111">
                  <c:v>-0.64974716842442048</c:v>
                </c:pt>
                <c:pt idx="3112">
                  <c:v>-0.65064470501336735</c:v>
                </c:pt>
                <c:pt idx="3113">
                  <c:v>-0.65153945642317901</c:v>
                </c:pt>
                <c:pt idx="3114">
                  <c:v>-0.65243142312688762</c:v>
                </c:pt>
                <c:pt idx="3115">
                  <c:v>-0.65332060565838179</c:v>
                </c:pt>
                <c:pt idx="3116">
                  <c:v>-0.65420700461203929</c:v>
                </c:pt>
                <c:pt idx="3117">
                  <c:v>-0.65509062064237666</c:v>
                </c:pt>
                <c:pt idx="3118">
                  <c:v>-0.655971454463673</c:v>
                </c:pt>
                <c:pt idx="3119">
                  <c:v>-0.65684950684960564</c:v>
                </c:pt>
                <c:pt idx="3120">
                  <c:v>-0.65772477863288981</c:v>
                </c:pt>
                <c:pt idx="3121">
                  <c:v>-0.65859727070490004</c:v>
                </c:pt>
                <c:pt idx="3122">
                  <c:v>-0.65946698401529968</c:v>
                </c:pt>
                <c:pt idx="3123">
                  <c:v>-0.66033391957166898</c:v>
                </c:pt>
                <c:pt idx="3124">
                  <c:v>-0.66119807843912393</c:v>
                </c:pt>
                <c:pt idx="3125">
                  <c:v>-0.66205946173994101</c:v>
                </c:pt>
                <c:pt idx="3126">
                  <c:v>-0.66291807065318187</c:v>
                </c:pt>
                <c:pt idx="3127">
                  <c:v>-0.66377390641429768</c:v>
                </c:pt>
                <c:pt idx="3128">
                  <c:v>-0.66462697031476148</c:v>
                </c:pt>
                <c:pt idx="3129">
                  <c:v>-0.66547726370167504</c:v>
                </c:pt>
                <c:pt idx="3130">
                  <c:v>-0.66632478797738204</c:v>
                </c:pt>
                <c:pt idx="3131">
                  <c:v>-0.66716954459908251</c:v>
                </c:pt>
                <c:pt idx="3132">
                  <c:v>-0.66801153507843936</c:v>
                </c:pt>
                <c:pt idx="3133">
                  <c:v>-0.66885076098119334</c:v>
                </c:pt>
                <c:pt idx="3134">
                  <c:v>-0.66968722392676505</c:v>
                </c:pt>
                <c:pt idx="3135">
                  <c:v>-0.67052092558786203</c:v>
                </c:pt>
                <c:pt idx="3136">
                  <c:v>-0.67135186769008692</c:v>
                </c:pt>
                <c:pt idx="3137">
                  <c:v>-0.67218005201153863</c:v>
                </c:pt>
                <c:pt idx="3138">
                  <c:v>-0.67300548038241148</c:v>
                </c:pt>
                <c:pt idx="3139">
                  <c:v>-0.67382815468460666</c:v>
                </c:pt>
                <c:pt idx="3140">
                  <c:v>-0.67464807685131867</c:v>
                </c:pt>
                <c:pt idx="3141">
                  <c:v>-0.67546524886664572</c:v>
                </c:pt>
                <c:pt idx="3142">
                  <c:v>-0.67627967276518786</c:v>
                </c:pt>
                <c:pt idx="3143">
                  <c:v>-0.67709135063163051</c:v>
                </c:pt>
                <c:pt idx="3144">
                  <c:v>-0.67790028460035934</c:v>
                </c:pt>
                <c:pt idx="3145">
                  <c:v>-0.67870647685504448</c:v>
                </c:pt>
                <c:pt idx="3146">
                  <c:v>-0.67950992962823731</c:v>
                </c:pt>
                <c:pt idx="3147">
                  <c:v>-0.6803106452009654</c:v>
                </c:pt>
                <c:pt idx="3148">
                  <c:v>-0.68110862590232668</c:v>
                </c:pt>
                <c:pt idx="3149">
                  <c:v>-0.68190387410908049</c:v>
                </c:pt>
                <c:pt idx="3150">
                  <c:v>-0.68269639224523904</c:v>
                </c:pt>
                <c:pt idx="3151">
                  <c:v>-0.68348618278165918</c:v>
                </c:pt>
                <c:pt idx="3152">
                  <c:v>-0.68427324823563862</c:v>
                </c:pt>
                <c:pt idx="3153">
                  <c:v>-0.68505759117049603</c:v>
                </c:pt>
                <c:pt idx="3154">
                  <c:v>-0.68583921419516836</c:v>
                </c:pt>
                <c:pt idx="3155">
                  <c:v>-0.68661811996380095</c:v>
                </c:pt>
                <c:pt idx="3156">
                  <c:v>-0.68739431117533201</c:v>
                </c:pt>
                <c:pt idx="3157">
                  <c:v>-0.6881677905730863</c:v>
                </c:pt>
                <c:pt idx="3158">
                  <c:v>-0.68893856094435768</c:v>
                </c:pt>
                <c:pt idx="3159">
                  <c:v>-0.68970662512000802</c:v>
                </c:pt>
                <c:pt idx="3160">
                  <c:v>-0.69047198597404269</c:v>
                </c:pt>
                <c:pt idx="3161">
                  <c:v>-0.69123464642320931</c:v>
                </c:pt>
                <c:pt idx="3162">
                  <c:v>-0.69199460942657864</c:v>
                </c:pt>
                <c:pt idx="3163">
                  <c:v>-0.6927518779851366</c:v>
                </c:pt>
                <c:pt idx="3164">
                  <c:v>-0.69350645514136966</c:v>
                </c:pt>
                <c:pt idx="3165">
                  <c:v>-0.69425834397885899</c:v>
                </c:pt>
                <c:pt idx="3166">
                  <c:v>-0.69500754762185701</c:v>
                </c:pt>
                <c:pt idx="3167">
                  <c:v>-0.69575406923488736</c:v>
                </c:pt>
                <c:pt idx="3168">
                  <c:v>-0.69649791202232703</c:v>
                </c:pt>
                <c:pt idx="3169">
                  <c:v>-0.697239079227995</c:v>
                </c:pt>
                <c:pt idx="3170">
                  <c:v>-0.69797757413474204</c:v>
                </c:pt>
                <c:pt idx="3171">
                  <c:v>-0.69871340006404203</c:v>
                </c:pt>
                <c:pt idx="3172">
                  <c:v>-0.69944656037557695</c:v>
                </c:pt>
                <c:pt idx="3173">
                  <c:v>-0.70017705846682732</c:v>
                </c:pt>
                <c:pt idx="3174">
                  <c:v>-0.70090489777266596</c:v>
                </c:pt>
                <c:pt idx="3175">
                  <c:v>-0.70163008176494368</c:v>
                </c:pt>
                <c:pt idx="3176">
                  <c:v>-0.70235261395208604</c:v>
                </c:pt>
                <c:pt idx="3177">
                  <c:v>-0.70307249787867632</c:v>
                </c:pt>
                <c:pt idx="3178">
                  <c:v>-0.70378973712505333</c:v>
                </c:pt>
                <c:pt idx="3179">
                  <c:v>-0.70450433530690271</c:v>
                </c:pt>
                <c:pt idx="3180">
                  <c:v>-0.70521629607485203</c:v>
                </c:pt>
                <c:pt idx="3181">
                  <c:v>-0.70592562311405849</c:v>
                </c:pt>
                <c:pt idx="3182">
                  <c:v>-0.70663232014380795</c:v>
                </c:pt>
                <c:pt idx="3183">
                  <c:v>-0.70733639091710765</c:v>
                </c:pt>
                <c:pt idx="3184">
                  <c:v>-0.70803783922028729</c:v>
                </c:pt>
                <c:pt idx="3185">
                  <c:v>-0.70873666887258502</c:v>
                </c:pt>
                <c:pt idx="3186">
                  <c:v>-0.70943288372575253</c:v>
                </c:pt>
                <c:pt idx="3187">
                  <c:v>-0.71012648766365405</c:v>
                </c:pt>
                <c:pt idx="3188">
                  <c:v>-0.71081748460185801</c:v>
                </c:pt>
                <c:pt idx="3189">
                  <c:v>-0.711505878487243</c:v>
                </c:pt>
                <c:pt idx="3190">
                  <c:v>-0.7121916732975978</c:v>
                </c:pt>
                <c:pt idx="3191">
                  <c:v>-0.71287487304121833</c:v>
                </c:pt>
                <c:pt idx="3192">
                  <c:v>-0.71355548175651562</c:v>
                </c:pt>
                <c:pt idx="3193">
                  <c:v>-0.71423350351161596</c:v>
                </c:pt>
                <c:pt idx="3194">
                  <c:v>-0.71490894240396829</c:v>
                </c:pt>
                <c:pt idx="3195">
                  <c:v>-0.7155818025599453</c:v>
                </c:pt>
                <c:pt idx="3196">
                  <c:v>-0.71625208813445496</c:v>
                </c:pt>
                <c:pt idx="3197">
                  <c:v>-0.71691980331054672</c:v>
                </c:pt>
                <c:pt idx="3198">
                  <c:v>-0.71758495229901431</c:v>
                </c:pt>
                <c:pt idx="3199">
                  <c:v>-0.71824753933802032</c:v>
                </c:pt>
                <c:pt idx="3200">
                  <c:v>-0.71890756869269001</c:v>
                </c:pt>
                <c:pt idx="3201">
                  <c:v>-0.71956504465473803</c:v>
                </c:pt>
                <c:pt idx="3202">
                  <c:v>-0.72021997154207329</c:v>
                </c:pt>
                <c:pt idx="3203">
                  <c:v>-0.72087235369841662</c:v>
                </c:pt>
                <c:pt idx="3204">
                  <c:v>-0.72152219549291841</c:v>
                </c:pt>
                <c:pt idx="3205">
                  <c:v>-0.72216950131977531</c:v>
                </c:pt>
                <c:pt idx="3206">
                  <c:v>-0.72281427559784694</c:v>
                </c:pt>
                <c:pt idx="3207">
                  <c:v>-0.72345652277027872</c:v>
                </c:pt>
                <c:pt idx="3208">
                  <c:v>-0.72409624730412336</c:v>
                </c:pt>
                <c:pt idx="3209">
                  <c:v>-0.72473345368996034</c:v>
                </c:pt>
                <c:pt idx="3210">
                  <c:v>-0.72536814644152703</c:v>
                </c:pt>
                <c:pt idx="3211">
                  <c:v>-0.72600033009533704</c:v>
                </c:pt>
                <c:pt idx="3212">
                  <c:v>-0.72663000921031295</c:v>
                </c:pt>
                <c:pt idx="3213">
                  <c:v>-0.72725718836741171</c:v>
                </c:pt>
                <c:pt idx="3214">
                  <c:v>-0.72788187216925748</c:v>
                </c:pt>
                <c:pt idx="3215">
                  <c:v>-0.72850406523977229</c:v>
                </c:pt>
                <c:pt idx="3216">
                  <c:v>-0.72912377222380764</c:v>
                </c:pt>
                <c:pt idx="3217">
                  <c:v>-0.72974099778678136</c:v>
                </c:pt>
                <c:pt idx="3218">
                  <c:v>-0.73035574661431835</c:v>
                </c:pt>
                <c:pt idx="3219">
                  <c:v>-0.73096802341187861</c:v>
                </c:pt>
                <c:pt idx="3220">
                  <c:v>-0.73157783290440448</c:v>
                </c:pt>
                <c:pt idx="3221">
                  <c:v>-0.73218517983596065</c:v>
                </c:pt>
                <c:pt idx="3222">
                  <c:v>-0.73279006896937648</c:v>
                </c:pt>
                <c:pt idx="3223">
                  <c:v>-0.73339250508589005</c:v>
                </c:pt>
                <c:pt idx="3224">
                  <c:v>-0.73399249298479463</c:v>
                </c:pt>
                <c:pt idx="3225">
                  <c:v>-0.73459003748308782</c:v>
                </c:pt>
                <c:pt idx="3226">
                  <c:v>-0.73518514341512131</c:v>
                </c:pt>
                <c:pt idx="3227">
                  <c:v>-0.73577781563225131</c:v>
                </c:pt>
                <c:pt idx="3228">
                  <c:v>-0.73636805900249103</c:v>
                </c:pt>
                <c:pt idx="3229">
                  <c:v>-0.73695587841016963</c:v>
                </c:pt>
                <c:pt idx="3230">
                  <c:v>-0.73754127875558151</c:v>
                </c:pt>
                <c:pt idx="3231">
                  <c:v>-0.738124264954654</c:v>
                </c:pt>
                <c:pt idx="3232">
                  <c:v>-0.73870484193860131</c:v>
                </c:pt>
                <c:pt idx="3233">
                  <c:v>-0.73928301465358792</c:v>
                </c:pt>
                <c:pt idx="3234">
                  <c:v>-0.73985878806039329</c:v>
                </c:pt>
                <c:pt idx="3235">
                  <c:v>-0.740432167134079</c:v>
                </c:pt>
                <c:pt idx="3236">
                  <c:v>-0.74100315686365403</c:v>
                </c:pt>
                <c:pt idx="3237">
                  <c:v>-0.74157176225174404</c:v>
                </c:pt>
                <c:pt idx="3238">
                  <c:v>-0.7421379883142657</c:v>
                </c:pt>
                <c:pt idx="3239">
                  <c:v>-0.74270184008009665</c:v>
                </c:pt>
                <c:pt idx="3240">
                  <c:v>-0.74326332259075201</c:v>
                </c:pt>
                <c:pt idx="3241">
                  <c:v>-0.743822440900064</c:v>
                </c:pt>
                <c:pt idx="3242">
                  <c:v>-0.74437920007385661</c:v>
                </c:pt>
                <c:pt idx="3243">
                  <c:v>-0.74493360518962604</c:v>
                </c:pt>
                <c:pt idx="3244">
                  <c:v>-0.74548566133623062</c:v>
                </c:pt>
                <c:pt idx="3245">
                  <c:v>-0.74603537361356764</c:v>
                </c:pt>
                <c:pt idx="3246">
                  <c:v>-0.74658274713226247</c:v>
                </c:pt>
                <c:pt idx="3247">
                  <c:v>-0.74712778701336302</c:v>
                </c:pt>
                <c:pt idx="3248">
                  <c:v>-0.7476704983880188</c:v>
                </c:pt>
                <c:pt idx="3249">
                  <c:v>-0.74821088639718136</c:v>
                </c:pt>
                <c:pt idx="3250">
                  <c:v>-0.74874895619130266</c:v>
                </c:pt>
                <c:pt idx="3251">
                  <c:v>-0.7492847129300203</c:v>
                </c:pt>
                <c:pt idx="3252">
                  <c:v>-0.74981816178186367</c:v>
                </c:pt>
                <c:pt idx="3253">
                  <c:v>-0.75034930792395804</c:v>
                </c:pt>
                <c:pt idx="3254">
                  <c:v>-0.75087815654171464</c:v>
                </c:pt>
                <c:pt idx="3255">
                  <c:v>-0.75140471282854548</c:v>
                </c:pt>
                <c:pt idx="3256">
                  <c:v>-0.75192898198557134</c:v>
                </c:pt>
                <c:pt idx="3257">
                  <c:v>-0.75245096922131771</c:v>
                </c:pt>
                <c:pt idx="3258">
                  <c:v>-0.75297067975144305</c:v>
                </c:pt>
                <c:pt idx="3259">
                  <c:v>-0.75348811879843502</c:v>
                </c:pt>
                <c:pt idx="3260">
                  <c:v>-0.75400329159133594</c:v>
                </c:pt>
                <c:pt idx="3261">
                  <c:v>-0.754516203365454</c:v>
                </c:pt>
                <c:pt idx="3262">
                  <c:v>-0.75502685936208536</c:v>
                </c:pt>
                <c:pt idx="3263">
                  <c:v>-0.75553526482823297</c:v>
                </c:pt>
                <c:pt idx="3264">
                  <c:v>-0.75604142501632932</c:v>
                </c:pt>
                <c:pt idx="3265">
                  <c:v>-0.75654534518396099</c:v>
                </c:pt>
                <c:pt idx="3266">
                  <c:v>-0.75704703059360001</c:v>
                </c:pt>
                <c:pt idx="3267">
                  <c:v>-0.75754648651232304</c:v>
                </c:pt>
                <c:pt idx="3268">
                  <c:v>-0.75804371821155636</c:v>
                </c:pt>
                <c:pt idx="3269">
                  <c:v>-0.75853873096679403</c:v>
                </c:pt>
                <c:pt idx="3270">
                  <c:v>-0.75903153005734503</c:v>
                </c:pt>
                <c:pt idx="3271">
                  <c:v>-0.7595221207660624</c:v>
                </c:pt>
                <c:pt idx="3272">
                  <c:v>-0.76001050837908934</c:v>
                </c:pt>
                <c:pt idx="3273">
                  <c:v>-0.76049669818559262</c:v>
                </c:pt>
                <c:pt idx="3274">
                  <c:v>-0.76098069547751135</c:v>
                </c:pt>
                <c:pt idx="3275">
                  <c:v>-0.76146250554930262</c:v>
                </c:pt>
                <c:pt idx="3276">
                  <c:v>-0.76194213369768848</c:v>
                </c:pt>
                <c:pt idx="3277">
                  <c:v>-0.76241958522140096</c:v>
                </c:pt>
                <c:pt idx="3278">
                  <c:v>-0.76289486542094231</c:v>
                </c:pt>
                <c:pt idx="3279">
                  <c:v>-0.76336797959832903</c:v>
                </c:pt>
                <c:pt idx="3280">
                  <c:v>-0.76383893305685335</c:v>
                </c:pt>
                <c:pt idx="3281">
                  <c:v>-0.76430773110084205</c:v>
                </c:pt>
                <c:pt idx="3282">
                  <c:v>-0.76477437903541334</c:v>
                </c:pt>
                <c:pt idx="3283">
                  <c:v>-0.76523888216623803</c:v>
                </c:pt>
                <c:pt idx="3284">
                  <c:v>-0.76570124579930532</c:v>
                </c:pt>
                <c:pt idx="3285">
                  <c:v>-0.76616147524069034</c:v>
                </c:pt>
                <c:pt idx="3286">
                  <c:v>-0.76661957579631801</c:v>
                </c:pt>
                <c:pt idx="3287">
                  <c:v>-0.76707555277173733</c:v>
                </c:pt>
                <c:pt idx="3288">
                  <c:v>-0.7675294114718918</c:v>
                </c:pt>
                <c:pt idx="3289">
                  <c:v>-0.76798115720088767</c:v>
                </c:pt>
                <c:pt idx="3290">
                  <c:v>-0.76843079526178304</c:v>
                </c:pt>
                <c:pt idx="3291">
                  <c:v>-0.76887833095635705</c:v>
                </c:pt>
                <c:pt idx="3292">
                  <c:v>-0.76932376958488935</c:v>
                </c:pt>
                <c:pt idx="3293">
                  <c:v>-0.76976711644594531</c:v>
                </c:pt>
                <c:pt idx="3294">
                  <c:v>-0.77020837683616095</c:v>
                </c:pt>
                <c:pt idx="3295">
                  <c:v>-0.77064755605003066</c:v>
                </c:pt>
                <c:pt idx="3296">
                  <c:v>-0.77108465937968562</c:v>
                </c:pt>
                <c:pt idx="3297">
                  <c:v>-0.77151969211469951</c:v>
                </c:pt>
                <c:pt idx="3298">
                  <c:v>-0.77195265954186731</c:v>
                </c:pt>
                <c:pt idx="3299">
                  <c:v>-0.77238356694500798</c:v>
                </c:pt>
                <c:pt idx="3300">
                  <c:v>-0.77281241960475933</c:v>
                </c:pt>
                <c:pt idx="3301">
                  <c:v>-0.77323922279836832</c:v>
                </c:pt>
                <c:pt idx="3302">
                  <c:v>-0.77366398179950502</c:v>
                </c:pt>
                <c:pt idx="3303">
                  <c:v>-0.77408670187805362</c:v>
                </c:pt>
                <c:pt idx="3304">
                  <c:v>-0.77450738829992372</c:v>
                </c:pt>
                <c:pt idx="3305">
                  <c:v>-0.77492604632685136</c:v>
                </c:pt>
                <c:pt idx="3306">
                  <c:v>-0.77534268121620897</c:v>
                </c:pt>
                <c:pt idx="3307">
                  <c:v>-0.77575729822081863</c:v>
                </c:pt>
                <c:pt idx="3308">
                  <c:v>-0.77616990258875751</c:v>
                </c:pt>
                <c:pt idx="3309">
                  <c:v>-0.77658049956317965</c:v>
                </c:pt>
                <c:pt idx="3310">
                  <c:v>-0.7769890943821266</c:v>
                </c:pt>
                <c:pt idx="3311">
                  <c:v>-0.77739569227834582</c:v>
                </c:pt>
                <c:pt idx="3312">
                  <c:v>-0.77780029847911181</c:v>
                </c:pt>
                <c:pt idx="3313">
                  <c:v>-0.77820291820604803</c:v>
                </c:pt>
                <c:pt idx="3314">
                  <c:v>-0.77860355667495162</c:v>
                </c:pt>
                <c:pt idx="3315">
                  <c:v>-0.77900221909561129</c:v>
                </c:pt>
                <c:pt idx="3316">
                  <c:v>-0.77939891067164635</c:v>
                </c:pt>
                <c:pt idx="3317">
                  <c:v>-0.77979363660032885</c:v>
                </c:pt>
                <c:pt idx="3318">
                  <c:v>-0.78018640207241396</c:v>
                </c:pt>
                <c:pt idx="3319">
                  <c:v>-0.78057721227197829</c:v>
                </c:pt>
                <c:pt idx="3320">
                  <c:v>-0.78096607237624771</c:v>
                </c:pt>
                <c:pt idx="3321">
                  <c:v>-0.78135298755544369</c:v>
                </c:pt>
                <c:pt idx="3322">
                  <c:v>-0.78173796297261267</c:v>
                </c:pt>
                <c:pt idx="3323">
                  <c:v>-0.7821210037834706</c:v>
                </c:pt>
                <c:pt idx="3324">
                  <c:v>-0.78250211513624246</c:v>
                </c:pt>
                <c:pt idx="3325">
                  <c:v>-0.7828813021715163</c:v>
                </c:pt>
                <c:pt idx="3326">
                  <c:v>-0.783258570022074</c:v>
                </c:pt>
                <c:pt idx="3327">
                  <c:v>-0.78363392381274966</c:v>
                </c:pt>
                <c:pt idx="3328">
                  <c:v>-0.78400736866027798</c:v>
                </c:pt>
                <c:pt idx="3329">
                  <c:v>-0.78437890967313995</c:v>
                </c:pt>
                <c:pt idx="3330">
                  <c:v>-0.78474855195142301</c:v>
                </c:pt>
                <c:pt idx="3331">
                  <c:v>-0.7851163005866707</c:v>
                </c:pt>
                <c:pt idx="3332">
                  <c:v>-0.78548216066174348</c:v>
                </c:pt>
                <c:pt idx="3333">
                  <c:v>-0.78584613725067531</c:v>
                </c:pt>
                <c:pt idx="3334">
                  <c:v>-0.78620823541852836</c:v>
                </c:pt>
                <c:pt idx="3335">
                  <c:v>-0.78656846022126747</c:v>
                </c:pt>
                <c:pt idx="3336">
                  <c:v>-0.78692681670561404</c:v>
                </c:pt>
                <c:pt idx="3337">
                  <c:v>-0.78728330990890838</c:v>
                </c:pt>
                <c:pt idx="3338">
                  <c:v>-0.78763794485899297</c:v>
                </c:pt>
                <c:pt idx="3339">
                  <c:v>-0.78799072657406133</c:v>
                </c:pt>
                <c:pt idx="3340">
                  <c:v>-0.78834166006254003</c:v>
                </c:pt>
                <c:pt idx="3341">
                  <c:v>-0.78869075032296199</c:v>
                </c:pt>
                <c:pt idx="3342">
                  <c:v>-0.78903800234383437</c:v>
                </c:pt>
                <c:pt idx="3343">
                  <c:v>-0.789383421103517</c:v>
                </c:pt>
                <c:pt idx="3344">
                  <c:v>-0.7897270115700975</c:v>
                </c:pt>
                <c:pt idx="3345">
                  <c:v>-0.79006877870127468</c:v>
                </c:pt>
                <c:pt idx="3346">
                  <c:v>-0.79040872744423496</c:v>
                </c:pt>
                <c:pt idx="3347">
                  <c:v>-0.79074686273553529</c:v>
                </c:pt>
                <c:pt idx="3348">
                  <c:v>-0.79108318950098766</c:v>
                </c:pt>
                <c:pt idx="3349">
                  <c:v>-0.79141771265554395</c:v>
                </c:pt>
                <c:pt idx="3350">
                  <c:v>-0.79175043710318183</c:v>
                </c:pt>
                <c:pt idx="3351">
                  <c:v>-0.79208136773679472</c:v>
                </c:pt>
                <c:pt idx="3352">
                  <c:v>-0.792410509438084</c:v>
                </c:pt>
                <c:pt idx="3353">
                  <c:v>-0.79273786707744398</c:v>
                </c:pt>
                <c:pt idx="3354">
                  <c:v>-0.79306344551386199</c:v>
                </c:pt>
                <c:pt idx="3355">
                  <c:v>-0.793387249594809</c:v>
                </c:pt>
                <c:pt idx="3356">
                  <c:v>-0.79370928415613895</c:v>
                </c:pt>
                <c:pt idx="3357">
                  <c:v>-0.79402955402198405</c:v>
                </c:pt>
                <c:pt idx="3358">
                  <c:v>-0.79434806400465396</c:v>
                </c:pt>
                <c:pt idx="3359">
                  <c:v>-0.79466481890454033</c:v>
                </c:pt>
                <c:pt idx="3360">
                  <c:v>-0.79497982351001351</c:v>
                </c:pt>
                <c:pt idx="3361">
                  <c:v>-0.795293082597333</c:v>
                </c:pt>
                <c:pt idx="3362">
                  <c:v>-0.7956046009305473</c:v>
                </c:pt>
                <c:pt idx="3363">
                  <c:v>-0.79591438326140096</c:v>
                </c:pt>
                <c:pt idx="3364">
                  <c:v>-0.79622243432925</c:v>
                </c:pt>
                <c:pt idx="3365">
                  <c:v>-0.79652875886096053</c:v>
                </c:pt>
                <c:pt idx="3366">
                  <c:v>-0.79683336157082996</c:v>
                </c:pt>
                <c:pt idx="3367">
                  <c:v>-0.79713624716049303</c:v>
                </c:pt>
                <c:pt idx="3368">
                  <c:v>-0.79743742031884002</c:v>
                </c:pt>
                <c:pt idx="3369">
                  <c:v>-0.79773688572192647</c:v>
                </c:pt>
                <c:pt idx="3370">
                  <c:v>-0.79803464803289903</c:v>
                </c:pt>
                <c:pt idx="3371">
                  <c:v>-0.79833071190190441</c:v>
                </c:pt>
                <c:pt idx="3372">
                  <c:v>-0.798625081966016</c:v>
                </c:pt>
                <c:pt idx="3373">
                  <c:v>-0.79891776284914962</c:v>
                </c:pt>
                <c:pt idx="3374">
                  <c:v>-0.79920875916198997</c:v>
                </c:pt>
                <c:pt idx="3375">
                  <c:v>-0.79949807550191099</c:v>
                </c:pt>
                <c:pt idx="3376">
                  <c:v>-0.79978571645290431</c:v>
                </c:pt>
                <c:pt idx="3377">
                  <c:v>-0.80007168658550165</c:v>
                </c:pt>
                <c:pt idx="3378">
                  <c:v>-0.80035599045670502</c:v>
                </c:pt>
                <c:pt idx="3379">
                  <c:v>-0.80063863260991663</c:v>
                </c:pt>
                <c:pt idx="3380">
                  <c:v>-0.80091961757486763</c:v>
                </c:pt>
                <c:pt idx="3381">
                  <c:v>-0.8011989498675457</c:v>
                </c:pt>
                <c:pt idx="3382">
                  <c:v>-0.80147663399013902</c:v>
                </c:pt>
                <c:pt idx="3383">
                  <c:v>-0.80175267443095899</c:v>
                </c:pt>
                <c:pt idx="3384">
                  <c:v>-0.80202707566437936</c:v>
                </c:pt>
                <c:pt idx="3385">
                  <c:v>-0.80229984215077566</c:v>
                </c:pt>
                <c:pt idx="3386">
                  <c:v>-0.80257097833645796</c:v>
                </c:pt>
                <c:pt idx="3387">
                  <c:v>-0.80284048865361934</c:v>
                </c:pt>
                <c:pt idx="3388">
                  <c:v>-0.80310837752026198</c:v>
                </c:pt>
                <c:pt idx="3389">
                  <c:v>-0.80337464934015002</c:v>
                </c:pt>
                <c:pt idx="3390">
                  <c:v>-0.80363930850275</c:v>
                </c:pt>
                <c:pt idx="3391">
                  <c:v>-0.80390235938317134</c:v>
                </c:pt>
                <c:pt idx="3392">
                  <c:v>-0.80416380634211404</c:v>
                </c:pt>
                <c:pt idx="3393">
                  <c:v>-0.80442365372581404</c:v>
                </c:pt>
                <c:pt idx="3394">
                  <c:v>-0.80468190586599297</c:v>
                </c:pt>
                <c:pt idx="3395">
                  <c:v>-0.80493856707980105</c:v>
                </c:pt>
                <c:pt idx="3396">
                  <c:v>-0.80519364166977536</c:v>
                </c:pt>
                <c:pt idx="3397">
                  <c:v>-0.80544713392378131</c:v>
                </c:pt>
                <c:pt idx="3398">
                  <c:v>-0.80569904811497151</c:v>
                </c:pt>
                <c:pt idx="3399">
                  <c:v>-0.80594938850173503</c:v>
                </c:pt>
                <c:pt idx="3400">
                  <c:v>-0.80619815932765471</c:v>
                </c:pt>
                <c:pt idx="3401">
                  <c:v>-0.80644536482145968</c:v>
                </c:pt>
                <c:pt idx="3402">
                  <c:v>-0.80669100919698133</c:v>
                </c:pt>
                <c:pt idx="3403">
                  <c:v>-0.8069350966531148</c:v>
                </c:pt>
                <c:pt idx="3404">
                  <c:v>-0.8071776313737693</c:v>
                </c:pt>
                <c:pt idx="3405">
                  <c:v>-0.80741861752783939</c:v>
                </c:pt>
                <c:pt idx="3406">
                  <c:v>-0.80765805926915635</c:v>
                </c:pt>
                <c:pt idx="3407">
                  <c:v>-0.80789596073644998</c:v>
                </c:pt>
                <c:pt idx="3408">
                  <c:v>-0.80813232605331697</c:v>
                </c:pt>
                <c:pt idx="3409">
                  <c:v>-0.80836715932818104</c:v>
                </c:pt>
                <c:pt idx="3410">
                  <c:v>-0.80860046465425595</c:v>
                </c:pt>
                <c:pt idx="3411">
                  <c:v>-0.80883224610951332</c:v>
                </c:pt>
                <c:pt idx="3412">
                  <c:v>-0.80906250775664845</c:v>
                </c:pt>
                <c:pt idx="3413">
                  <c:v>-0.80929125364305265</c:v>
                </c:pt>
                <c:pt idx="3414">
                  <c:v>-0.80951848780076741</c:v>
                </c:pt>
                <c:pt idx="3415">
                  <c:v>-0.8097442142464768</c:v>
                </c:pt>
                <c:pt idx="3416">
                  <c:v>-0.80996843698145304</c:v>
                </c:pt>
                <c:pt idx="3417">
                  <c:v>-0.810191159991548</c:v>
                </c:pt>
                <c:pt idx="3418">
                  <c:v>-0.81041238724715248</c:v>
                </c:pt>
                <c:pt idx="3419">
                  <c:v>-0.8106321227031793</c:v>
                </c:pt>
                <c:pt idx="3420">
                  <c:v>-0.81085037029902529</c:v>
                </c:pt>
                <c:pt idx="3421">
                  <c:v>-0.81106713395855801</c:v>
                </c:pt>
                <c:pt idx="3422">
                  <c:v>-0.81128241759008834</c:v>
                </c:pt>
                <c:pt idx="3423">
                  <c:v>-0.81149622508634267</c:v>
                </c:pt>
                <c:pt idx="3424">
                  <c:v>-0.81170856032444705</c:v>
                </c:pt>
                <c:pt idx="3425">
                  <c:v>-0.81191942716590004</c:v>
                </c:pt>
                <c:pt idx="3426">
                  <c:v>-0.81212882945655729</c:v>
                </c:pt>
                <c:pt idx="3427">
                  <c:v>-0.8123367710266054</c:v>
                </c:pt>
                <c:pt idx="3428">
                  <c:v>-0.8125432556905523</c:v>
                </c:pt>
                <c:pt idx="3429">
                  <c:v>-0.81274828724720005</c:v>
                </c:pt>
                <c:pt idx="3430">
                  <c:v>-0.81295186947963305</c:v>
                </c:pt>
                <c:pt idx="3431">
                  <c:v>-0.8131540061551995</c:v>
                </c:pt>
                <c:pt idx="3432">
                  <c:v>-0.81335470102549401</c:v>
                </c:pt>
                <c:pt idx="3433">
                  <c:v>-0.81355395782634965</c:v>
                </c:pt>
                <c:pt idx="3434">
                  <c:v>-0.81375178027781703</c:v>
                </c:pt>
                <c:pt idx="3435">
                  <c:v>-0.81394817208415349</c:v>
                </c:pt>
                <c:pt idx="3436">
                  <c:v>-0.81414313693380835</c:v>
                </c:pt>
                <c:pt idx="3437">
                  <c:v>-0.81433667849941604</c:v>
                </c:pt>
                <c:pt idx="3438">
                  <c:v>-0.81452880043778231</c:v>
                </c:pt>
                <c:pt idx="3439">
                  <c:v>-0.81471950638987267</c:v>
                </c:pt>
                <c:pt idx="3440">
                  <c:v>-0.81490879998080501</c:v>
                </c:pt>
                <c:pt idx="3441">
                  <c:v>-0.81509668481984099</c:v>
                </c:pt>
                <c:pt idx="3442">
                  <c:v>-0.81528316450037697</c:v>
                </c:pt>
                <c:pt idx="3443">
                  <c:v>-0.815468242599936</c:v>
                </c:pt>
                <c:pt idx="3444">
                  <c:v>-0.81565192268016451</c:v>
                </c:pt>
                <c:pt idx="3445">
                  <c:v>-0.81583420828682029</c:v>
                </c:pt>
                <c:pt idx="3446">
                  <c:v>-0.81601510294977431</c:v>
                </c:pt>
                <c:pt idx="3447">
                  <c:v>-0.81619461018300365</c:v>
                </c:pt>
                <c:pt idx="3448">
                  <c:v>-0.8163727334845855</c:v>
                </c:pt>
                <c:pt idx="3449">
                  <c:v>-0.8165494763366935</c:v>
                </c:pt>
                <c:pt idx="3450">
                  <c:v>-0.81672484220560349</c:v>
                </c:pt>
                <c:pt idx="3451">
                  <c:v>-0.81689883454167866</c:v>
                </c:pt>
                <c:pt idx="3452">
                  <c:v>-0.81707145677937965</c:v>
                </c:pt>
                <c:pt idx="3453">
                  <c:v>-0.81724271233725598</c:v>
                </c:pt>
                <c:pt idx="3454">
                  <c:v>-0.8174126046179524</c:v>
                </c:pt>
                <c:pt idx="3455">
                  <c:v>-0.817581137008209</c:v>
                </c:pt>
                <c:pt idx="3456">
                  <c:v>-0.81774831287885363</c:v>
                </c:pt>
                <c:pt idx="3457">
                  <c:v>-0.81791413558481429</c:v>
                </c:pt>
                <c:pt idx="3458">
                  <c:v>-0.81807860846511848</c:v>
                </c:pt>
                <c:pt idx="3459">
                  <c:v>-0.81824173484289431</c:v>
                </c:pt>
                <c:pt idx="3460">
                  <c:v>-0.81840351802537603</c:v>
                </c:pt>
                <c:pt idx="3461">
                  <c:v>-0.81856396130390741</c:v>
                </c:pt>
                <c:pt idx="3462">
                  <c:v>-0.818723067953948</c:v>
                </c:pt>
                <c:pt idx="3463">
                  <c:v>-0.81888084123507532</c:v>
                </c:pt>
                <c:pt idx="3464">
                  <c:v>-0.81903728439099499</c:v>
                </c:pt>
                <c:pt idx="3465">
                  <c:v>-0.81919240064954435</c:v>
                </c:pt>
                <c:pt idx="3466">
                  <c:v>-0.81934619322269997</c:v>
                </c:pt>
                <c:pt idx="3467">
                  <c:v>-0.81949866530658833</c:v>
                </c:pt>
                <c:pt idx="3468">
                  <c:v>-0.81964982008148679</c:v>
                </c:pt>
                <c:pt idx="3469">
                  <c:v>-0.81979966071184029</c:v>
                </c:pt>
                <c:pt idx="3470">
                  <c:v>-0.81994819034626698</c:v>
                </c:pt>
                <c:pt idx="3471">
                  <c:v>-0.82009541211756665</c:v>
                </c:pt>
                <c:pt idx="3472">
                  <c:v>-0.82024132914273096</c:v>
                </c:pt>
                <c:pt idx="3473">
                  <c:v>-0.82038594452295865</c:v>
                </c:pt>
                <c:pt idx="3474">
                  <c:v>-0.820529261343662</c:v>
                </c:pt>
                <c:pt idx="3475">
                  <c:v>-0.82067128267447986</c:v>
                </c:pt>
                <c:pt idx="3476">
                  <c:v>-0.82081201156928829</c:v>
                </c:pt>
                <c:pt idx="3477">
                  <c:v>-0.82095145106621703</c:v>
                </c:pt>
                <c:pt idx="3478">
                  <c:v>-0.82108960418766197</c:v>
                </c:pt>
                <c:pt idx="3479">
                  <c:v>-0.82122647394029202</c:v>
                </c:pt>
                <c:pt idx="3480">
                  <c:v>-0.821362063315073</c:v>
                </c:pt>
                <c:pt idx="3481">
                  <c:v>-0.8214963752872747</c:v>
                </c:pt>
                <c:pt idx="3482">
                  <c:v>-0.82162941281649082</c:v>
                </c:pt>
                <c:pt idx="3483">
                  <c:v>-0.82176117884664768</c:v>
                </c:pt>
                <c:pt idx="3484">
                  <c:v>-0.82189167630602866</c:v>
                </c:pt>
                <c:pt idx="3485">
                  <c:v>-0.82202090810728301</c:v>
                </c:pt>
                <c:pt idx="3486">
                  <c:v>-0.82214887714744833</c:v>
                </c:pt>
                <c:pt idx="3487">
                  <c:v>-0.82227558630795972</c:v>
                </c:pt>
                <c:pt idx="3488">
                  <c:v>-0.8224010384546786</c:v>
                </c:pt>
                <c:pt idx="3489">
                  <c:v>-0.82252523643789965</c:v>
                </c:pt>
                <c:pt idx="3490">
                  <c:v>-0.82264818309237331</c:v>
                </c:pt>
                <c:pt idx="3491">
                  <c:v>-0.82276988123732797</c:v>
                </c:pt>
                <c:pt idx="3492">
                  <c:v>-0.82289033367648468</c:v>
                </c:pt>
                <c:pt idx="3493">
                  <c:v>-0.82300954319807462</c:v>
                </c:pt>
                <c:pt idx="3494">
                  <c:v>-0.82312751257486261</c:v>
                </c:pt>
                <c:pt idx="3495">
                  <c:v>-0.82324424456417167</c:v>
                </c:pt>
                <c:pt idx="3496">
                  <c:v>-0.82335974190788996</c:v>
                </c:pt>
                <c:pt idx="3497">
                  <c:v>-0.82347400733250731</c:v>
                </c:pt>
                <c:pt idx="3498">
                  <c:v>-0.82358704354912504</c:v>
                </c:pt>
                <c:pt idx="3499">
                  <c:v>-0.82369885325348302</c:v>
                </c:pt>
                <c:pt idx="3500">
                  <c:v>-0.82380943912597748</c:v>
                </c:pt>
                <c:pt idx="3501">
                  <c:v>-0.82391880383169003</c:v>
                </c:pt>
                <c:pt idx="3502">
                  <c:v>-0.82402695002040505</c:v>
                </c:pt>
                <c:pt idx="3503">
                  <c:v>-0.82413388032663171</c:v>
                </c:pt>
                <c:pt idx="3504">
                  <c:v>-0.82423959736963104</c:v>
                </c:pt>
                <c:pt idx="3505">
                  <c:v>-0.82434410375343603</c:v>
                </c:pt>
                <c:pt idx="3506">
                  <c:v>-0.82444740206688061</c:v>
                </c:pt>
                <c:pt idx="3507">
                  <c:v>-0.82454949488361495</c:v>
                </c:pt>
                <c:pt idx="3508">
                  <c:v>-0.8246503847621397</c:v>
                </c:pt>
                <c:pt idx="3509">
                  <c:v>-0.82475007424582736</c:v>
                </c:pt>
                <c:pt idx="3510">
                  <c:v>-0.82484856586294053</c:v>
                </c:pt>
                <c:pt idx="3511">
                  <c:v>-0.82494586212667054</c:v>
                </c:pt>
                <c:pt idx="3512">
                  <c:v>-0.8250419655351483</c:v>
                </c:pt>
                <c:pt idx="3513">
                  <c:v>-0.82513687857148432</c:v>
                </c:pt>
                <c:pt idx="3514">
                  <c:v>-0.82523060370378531</c:v>
                </c:pt>
                <c:pt idx="3515">
                  <c:v>-0.82532314338518331</c:v>
                </c:pt>
                <c:pt idx="3516">
                  <c:v>-0.82541450005386396</c:v>
                </c:pt>
                <c:pt idx="3517">
                  <c:v>-0.82550467613309164</c:v>
                </c:pt>
                <c:pt idx="3518">
                  <c:v>-0.82559367403123896</c:v>
                </c:pt>
                <c:pt idx="3519">
                  <c:v>-0.82568149614181163</c:v>
                </c:pt>
                <c:pt idx="3520">
                  <c:v>-0.82576814484347605</c:v>
                </c:pt>
                <c:pt idx="3521">
                  <c:v>-0.82585362250009364</c:v>
                </c:pt>
                <c:pt idx="3522">
                  <c:v>-0.82593793146073802</c:v>
                </c:pt>
                <c:pt idx="3523">
                  <c:v>-0.82602107405973535</c:v>
                </c:pt>
                <c:pt idx="3524">
                  <c:v>-0.82610305261668449</c:v>
                </c:pt>
                <c:pt idx="3525">
                  <c:v>-0.82618386943649003</c:v>
                </c:pt>
                <c:pt idx="3526">
                  <c:v>-0.82626352680939097</c:v>
                </c:pt>
                <c:pt idx="3527">
                  <c:v>-0.82634202701098902</c:v>
                </c:pt>
                <c:pt idx="3528">
                  <c:v>-0.82641937230227902</c:v>
                </c:pt>
                <c:pt idx="3529">
                  <c:v>-0.82649556492968002</c:v>
                </c:pt>
                <c:pt idx="3530">
                  <c:v>-0.82657060712506303</c:v>
                </c:pt>
                <c:pt idx="3531">
                  <c:v>-0.82664450110578336</c:v>
                </c:pt>
                <c:pt idx="3532">
                  <c:v>-0.826717249074708</c:v>
                </c:pt>
                <c:pt idx="3533">
                  <c:v>-0.82678885322025331</c:v>
                </c:pt>
                <c:pt idx="3534">
                  <c:v>-0.82685931571640603</c:v>
                </c:pt>
                <c:pt idx="3535">
                  <c:v>-0.82692863872276401</c:v>
                </c:pt>
                <c:pt idx="3536">
                  <c:v>-0.82699682438456035</c:v>
                </c:pt>
                <c:pt idx="3537">
                  <c:v>-0.82706387483269772</c:v>
                </c:pt>
                <c:pt idx="3538">
                  <c:v>-0.8271297921837838</c:v>
                </c:pt>
                <c:pt idx="3539">
                  <c:v>-0.82719457854015233</c:v>
                </c:pt>
                <c:pt idx="3540">
                  <c:v>-0.827258235989908</c:v>
                </c:pt>
                <c:pt idx="3541">
                  <c:v>-0.82732076660695197</c:v>
                </c:pt>
                <c:pt idx="3542">
                  <c:v>-0.82738217245101497</c:v>
                </c:pt>
                <c:pt idx="3543">
                  <c:v>-0.82744245556768703</c:v>
                </c:pt>
                <c:pt idx="3544">
                  <c:v>-0.82750161798845634</c:v>
                </c:pt>
                <c:pt idx="3545">
                  <c:v>-0.82755966173073769</c:v>
                </c:pt>
                <c:pt idx="3546">
                  <c:v>-0.82761658879790745</c:v>
                </c:pt>
                <c:pt idx="3547">
                  <c:v>-0.82767240117933705</c:v>
                </c:pt>
                <c:pt idx="3548">
                  <c:v>-0.827727100850422</c:v>
                </c:pt>
                <c:pt idx="3549">
                  <c:v>-0.82778068977262165</c:v>
                </c:pt>
                <c:pt idx="3550">
                  <c:v>-0.82783316989349098</c:v>
                </c:pt>
                <c:pt idx="3551">
                  <c:v>-0.82788454314670901</c:v>
                </c:pt>
                <c:pt idx="3552">
                  <c:v>-0.82793481145212233</c:v>
                </c:pt>
                <c:pt idx="3553">
                  <c:v>-0.82798397671576862</c:v>
                </c:pt>
                <c:pt idx="3554">
                  <c:v>-0.82803204082992066</c:v>
                </c:pt>
                <c:pt idx="3555">
                  <c:v>-0.82807900567311565</c:v>
                </c:pt>
                <c:pt idx="3556">
                  <c:v>-0.82812487311018579</c:v>
                </c:pt>
                <c:pt idx="3557">
                  <c:v>-0.82816964499230261</c:v>
                </c:pt>
                <c:pt idx="3558">
                  <c:v>-0.82821332315700469</c:v>
                </c:pt>
                <c:pt idx="3559">
                  <c:v>-0.82825590942823502</c:v>
                </c:pt>
                <c:pt idx="3560">
                  <c:v>-0.82829740561637233</c:v>
                </c:pt>
                <c:pt idx="3561">
                  <c:v>-0.82833781351827163</c:v>
                </c:pt>
                <c:pt idx="3562">
                  <c:v>-0.8283771349172937</c:v>
                </c:pt>
                <c:pt idx="3563">
                  <c:v>-0.82841537158335099</c:v>
                </c:pt>
                <c:pt idx="3564">
                  <c:v>-0.82845252527292645</c:v>
                </c:pt>
                <c:pt idx="3565">
                  <c:v>-0.82848859772912498</c:v>
                </c:pt>
                <c:pt idx="3566">
                  <c:v>-0.82852359068169801</c:v>
                </c:pt>
                <c:pt idx="3567">
                  <c:v>-0.82855750584708465</c:v>
                </c:pt>
                <c:pt idx="3568">
                  <c:v>-0.82859034492844996</c:v>
                </c:pt>
                <c:pt idx="3569">
                  <c:v>-0.82862210961571103</c:v>
                </c:pt>
                <c:pt idx="3570">
                  <c:v>-0.82865280158558563</c:v>
                </c:pt>
                <c:pt idx="3571">
                  <c:v>-0.82868242250161595</c:v>
                </c:pt>
                <c:pt idx="3572">
                  <c:v>-0.82871097401421601</c:v>
                </c:pt>
                <c:pt idx="3573">
                  <c:v>-0.82873845776070232</c:v>
                </c:pt>
                <c:pt idx="3574">
                  <c:v>-0.82876487536532695</c:v>
                </c:pt>
                <c:pt idx="3575">
                  <c:v>-0.82879022843932348</c:v>
                </c:pt>
                <c:pt idx="3576">
                  <c:v>-0.82881451858093302</c:v>
                </c:pt>
                <c:pt idx="3577">
                  <c:v>-0.82883774737544902</c:v>
                </c:pt>
                <c:pt idx="3578">
                  <c:v>-0.82885991639525136</c:v>
                </c:pt>
                <c:pt idx="3579">
                  <c:v>-0.82888102719983936</c:v>
                </c:pt>
                <c:pt idx="3580">
                  <c:v>-0.82890108133587448</c:v>
                </c:pt>
                <c:pt idx="3581">
                  <c:v>-0.82892008033721498</c:v>
                </c:pt>
                <c:pt idx="3582">
                  <c:v>-0.82893802572495168</c:v>
                </c:pt>
                <c:pt idx="3583">
                  <c:v>-0.828954919007449</c:v>
                </c:pt>
                <c:pt idx="3584">
                  <c:v>-0.82897076168037531</c:v>
                </c:pt>
                <c:pt idx="3585">
                  <c:v>-0.828985555226745</c:v>
                </c:pt>
                <c:pt idx="3586">
                  <c:v>-0.82899930111695896</c:v>
                </c:pt>
                <c:pt idx="3587">
                  <c:v>-0.82901200080883297</c:v>
                </c:pt>
                <c:pt idx="3588">
                  <c:v>-0.82902365574764469</c:v>
                </c:pt>
                <c:pt idx="3589">
                  <c:v>-0.82903426736616304</c:v>
                </c:pt>
                <c:pt idx="3590">
                  <c:v>-0.82904383708469065</c:v>
                </c:pt>
                <c:pt idx="3591">
                  <c:v>-0.82905236631109902</c:v>
                </c:pt>
                <c:pt idx="3592">
                  <c:v>-0.82905985644087299</c:v>
                </c:pt>
                <c:pt idx="3593">
                  <c:v>-0.82906630885713339</c:v>
                </c:pt>
                <c:pt idx="3594">
                  <c:v>-0.82907172493069403</c:v>
                </c:pt>
                <c:pt idx="3595">
                  <c:v>-0.8290761060200833</c:v>
                </c:pt>
                <c:pt idx="3596">
                  <c:v>-0.82907945347159184</c:v>
                </c:pt>
                <c:pt idx="3597">
                  <c:v>-0.82908176861930305</c:v>
                </c:pt>
                <c:pt idx="3598">
                  <c:v>-0.82908305278514105</c:v>
                </c:pt>
                <c:pt idx="3599">
                  <c:v>-0.82908330727889834</c:v>
                </c:pt>
                <c:pt idx="3600">
                  <c:v>-0.82908253339828131</c:v>
                </c:pt>
                <c:pt idx="3601">
                  <c:v>-0.82908073242894331</c:v>
                </c:pt>
                <c:pt idx="3602">
                  <c:v>-0.82907790564452633</c:v>
                </c:pt>
                <c:pt idx="3603">
                  <c:v>-0.82907405430669634</c:v>
                </c:pt>
                <c:pt idx="3604">
                  <c:v>-0.82906917966518434</c:v>
                </c:pt>
                <c:pt idx="3605">
                  <c:v>-0.82906328295782161</c:v>
                </c:pt>
                <c:pt idx="3606">
                  <c:v>-0.82905636541058403</c:v>
                </c:pt>
                <c:pt idx="3607">
                  <c:v>-0.82904842823762104</c:v>
                </c:pt>
                <c:pt idx="3608">
                  <c:v>-0.82903947264130062</c:v>
                </c:pt>
                <c:pt idx="3609">
                  <c:v>-0.82902949981224572</c:v>
                </c:pt>
                <c:pt idx="3610">
                  <c:v>-0.82901851092937595</c:v>
                </c:pt>
                <c:pt idx="3611">
                  <c:v>-0.82900650715993962</c:v>
                </c:pt>
                <c:pt idx="3612">
                  <c:v>-0.82899348965955932</c:v>
                </c:pt>
                <c:pt idx="3613">
                  <c:v>-0.82897945957226105</c:v>
                </c:pt>
                <c:pt idx="3614">
                  <c:v>-0.82896441803052634</c:v>
                </c:pt>
                <c:pt idx="3615">
                  <c:v>-0.82894836615531831</c:v>
                </c:pt>
                <c:pt idx="3616">
                  <c:v>-0.828931305056126</c:v>
                </c:pt>
                <c:pt idx="3617">
                  <c:v>-0.82891323583100296</c:v>
                </c:pt>
                <c:pt idx="3618">
                  <c:v>-0.82889415956660495</c:v>
                </c:pt>
                <c:pt idx="3619">
                  <c:v>-0.82887407733822849</c:v>
                </c:pt>
                <c:pt idx="3620">
                  <c:v>-0.82885299020985004</c:v>
                </c:pt>
                <c:pt idx="3621">
                  <c:v>-0.82883089923416531</c:v>
                </c:pt>
                <c:pt idx="3622">
                  <c:v>-0.828807805452625</c:v>
                </c:pt>
                <c:pt idx="3623">
                  <c:v>-0.828783709895478</c:v>
                </c:pt>
                <c:pt idx="3624">
                  <c:v>-0.8287586135818098</c:v>
                </c:pt>
                <c:pt idx="3625">
                  <c:v>-0.82873251751957466</c:v>
                </c:pt>
                <c:pt idx="3626">
                  <c:v>-0.82870542270564129</c:v>
                </c:pt>
                <c:pt idx="3627">
                  <c:v>-0.82867733012583333</c:v>
                </c:pt>
                <c:pt idx="3628">
                  <c:v>-0.82864824075495902</c:v>
                </c:pt>
                <c:pt idx="3629">
                  <c:v>-0.82861815555685903</c:v>
                </c:pt>
                <c:pt idx="3630">
                  <c:v>-0.82858707548444299</c:v>
                </c:pt>
                <c:pt idx="3631">
                  <c:v>-0.82855500147972305</c:v>
                </c:pt>
                <c:pt idx="3632">
                  <c:v>-0.82852193447386036</c:v>
                </c:pt>
                <c:pt idx="3633">
                  <c:v>-0.8284878753872007</c:v>
                </c:pt>
                <c:pt idx="3634">
                  <c:v>-0.82845282512931162</c:v>
                </c:pt>
                <c:pt idx="3635">
                  <c:v>-0.82841678459902668</c:v>
                </c:pt>
                <c:pt idx="3636">
                  <c:v>-0.82837975468447667</c:v>
                </c:pt>
                <c:pt idx="3637">
                  <c:v>-0.82834173626313568</c:v>
                </c:pt>
                <c:pt idx="3638">
                  <c:v>-0.82830273020185496</c:v>
                </c:pt>
                <c:pt idx="3639">
                  <c:v>-0.8282627373569087</c:v>
                </c:pt>
                <c:pt idx="3640">
                  <c:v>-0.82822175857402436</c:v>
                </c:pt>
                <c:pt idx="3641">
                  <c:v>-0.82817979468842651</c:v>
                </c:pt>
                <c:pt idx="3642">
                  <c:v>-0.82813684652487662</c:v>
                </c:pt>
                <c:pt idx="3643">
                  <c:v>-0.82809291489770898</c:v>
                </c:pt>
                <c:pt idx="3644">
                  <c:v>-0.8280480006108738</c:v>
                </c:pt>
                <c:pt idx="3645">
                  <c:v>-0.82800210445797096</c:v>
                </c:pt>
                <c:pt idx="3646">
                  <c:v>-0.82795522722229431</c:v>
                </c:pt>
                <c:pt idx="3647">
                  <c:v>-0.82790736967686762</c:v>
                </c:pt>
                <c:pt idx="3648">
                  <c:v>-0.82785853258448483</c:v>
                </c:pt>
                <c:pt idx="3649">
                  <c:v>-0.82780871669774636</c:v>
                </c:pt>
                <c:pt idx="3650">
                  <c:v>-0.82775792275910232</c:v>
                </c:pt>
                <c:pt idx="3651">
                  <c:v>-0.82770615150089033</c:v>
                </c:pt>
                <c:pt idx="3652">
                  <c:v>-0.82765340364537365</c:v>
                </c:pt>
                <c:pt idx="3653">
                  <c:v>-0.82759967990477834</c:v>
                </c:pt>
                <c:pt idx="3654">
                  <c:v>-0.82754498098133566</c:v>
                </c:pt>
                <c:pt idx="3655">
                  <c:v>-0.82748930756732397</c:v>
                </c:pt>
                <c:pt idx="3656">
                  <c:v>-0.82743266034509699</c:v>
                </c:pt>
                <c:pt idx="3657">
                  <c:v>-0.82737503998713402</c:v>
                </c:pt>
                <c:pt idx="3658">
                  <c:v>-0.827316447156075</c:v>
                </c:pt>
                <c:pt idx="3659">
                  <c:v>-0.82725688250475804</c:v>
                </c:pt>
                <c:pt idx="3660">
                  <c:v>-0.82719634667625797</c:v>
                </c:pt>
                <c:pt idx="3661">
                  <c:v>-0.82713484030393203</c:v>
                </c:pt>
                <c:pt idx="3662">
                  <c:v>-0.82707236401144868</c:v>
                </c:pt>
                <c:pt idx="3663">
                  <c:v>-0.8270089184128373</c:v>
                </c:pt>
                <c:pt idx="3664">
                  <c:v>-0.8269445041125183</c:v>
                </c:pt>
                <c:pt idx="3665">
                  <c:v>-0.82687912170534672</c:v>
                </c:pt>
                <c:pt idx="3666">
                  <c:v>-0.82681277177665347</c:v>
                </c:pt>
                <c:pt idx="3667">
                  <c:v>-0.82674545490227835</c:v>
                </c:pt>
                <c:pt idx="3668">
                  <c:v>-0.82667717164861432</c:v>
                </c:pt>
                <c:pt idx="3669">
                  <c:v>-0.82660792257264104</c:v>
                </c:pt>
                <c:pt idx="3670">
                  <c:v>-0.8265377082219737</c:v>
                </c:pt>
                <c:pt idx="3671">
                  <c:v>-0.82646652913489072</c:v>
                </c:pt>
                <c:pt idx="3672">
                  <c:v>-0.82639438584038172</c:v>
                </c:pt>
                <c:pt idx="3673">
                  <c:v>-0.82632127885817963</c:v>
                </c:pt>
                <c:pt idx="3674">
                  <c:v>-0.82624720869880464</c:v>
                </c:pt>
                <c:pt idx="3675">
                  <c:v>-0.8261721758636007</c:v>
                </c:pt>
                <c:pt idx="3676">
                  <c:v>-0.82609618084477998</c:v>
                </c:pt>
                <c:pt idx="3677">
                  <c:v>-0.82601922412545103</c:v>
                </c:pt>
                <c:pt idx="3678">
                  <c:v>-0.82594130617966932</c:v>
                </c:pt>
                <c:pt idx="3679">
                  <c:v>-0.82586242747246896</c:v>
                </c:pt>
                <c:pt idx="3680">
                  <c:v>-0.82578258845990471</c:v>
                </c:pt>
                <c:pt idx="3681">
                  <c:v>-0.82570178958909335</c:v>
                </c:pt>
                <c:pt idx="3682">
                  <c:v>-0.82562003129824435</c:v>
                </c:pt>
                <c:pt idx="3683">
                  <c:v>-0.82553731401670971</c:v>
                </c:pt>
                <c:pt idx="3684">
                  <c:v>-0.82545363816501505</c:v>
                </c:pt>
                <c:pt idx="3685">
                  <c:v>-0.825369004154903</c:v>
                </c:pt>
                <c:pt idx="3686">
                  <c:v>-0.82528341238936931</c:v>
                </c:pt>
                <c:pt idx="3687">
                  <c:v>-0.82519686326270603</c:v>
                </c:pt>
                <c:pt idx="3688">
                  <c:v>-0.82510935716053435</c:v>
                </c:pt>
                <c:pt idx="3689">
                  <c:v>-0.82502089445985061</c:v>
                </c:pt>
                <c:pt idx="3690">
                  <c:v>-0.82493147552905932</c:v>
                </c:pt>
                <c:pt idx="3691">
                  <c:v>-0.82484110072801731</c:v>
                </c:pt>
                <c:pt idx="3692">
                  <c:v>-0.82474977040806963</c:v>
                </c:pt>
                <c:pt idx="3693">
                  <c:v>-0.82465748491208801</c:v>
                </c:pt>
                <c:pt idx="3694">
                  <c:v>-0.82456424457451305</c:v>
                </c:pt>
                <c:pt idx="3695">
                  <c:v>-0.82447004972139071</c:v>
                </c:pt>
                <c:pt idx="3696">
                  <c:v>-0.8243749006704143</c:v>
                </c:pt>
                <c:pt idx="3697">
                  <c:v>-0.82427879773095669</c:v>
                </c:pt>
                <c:pt idx="3698">
                  <c:v>-0.82418174120412002</c:v>
                </c:pt>
                <c:pt idx="3699">
                  <c:v>-0.8240837313827637</c:v>
                </c:pt>
                <c:pt idx="3700">
                  <c:v>-0.823984768551554</c:v>
                </c:pt>
                <c:pt idx="3701">
                  <c:v>-0.82388485298699232</c:v>
                </c:pt>
                <c:pt idx="3702">
                  <c:v>-0.82378398495746352</c:v>
                </c:pt>
                <c:pt idx="3703">
                  <c:v>-0.82368216472327072</c:v>
                </c:pt>
                <c:pt idx="3704">
                  <c:v>-0.82357939253667334</c:v>
                </c:pt>
                <c:pt idx="3705">
                  <c:v>-0.823475668641929</c:v>
                </c:pt>
                <c:pt idx="3706">
                  <c:v>-0.82337099327533003</c:v>
                </c:pt>
                <c:pt idx="3707">
                  <c:v>-0.82326536666524697</c:v>
                </c:pt>
                <c:pt idx="3708">
                  <c:v>-0.82315878903216066</c:v>
                </c:pt>
                <c:pt idx="3709">
                  <c:v>-0.82305126058870937</c:v>
                </c:pt>
                <c:pt idx="3710">
                  <c:v>-0.822942781539718</c:v>
                </c:pt>
                <c:pt idx="3711">
                  <c:v>-0.82283335208224762</c:v>
                </c:pt>
                <c:pt idx="3712">
                  <c:v>-0.8227229724056293</c:v>
                </c:pt>
                <c:pt idx="3713">
                  <c:v>-0.82261164269150266</c:v>
                </c:pt>
                <c:pt idx="3714">
                  <c:v>-0.8224993631138543</c:v>
                </c:pt>
                <c:pt idx="3715">
                  <c:v>-0.82238613383906167</c:v>
                </c:pt>
                <c:pt idx="3716">
                  <c:v>-0.82227195502592898</c:v>
                </c:pt>
                <c:pt idx="3717">
                  <c:v>-0.822156826825724</c:v>
                </c:pt>
                <c:pt idx="3718">
                  <c:v>-0.82204074938222171</c:v>
                </c:pt>
                <c:pt idx="3719">
                  <c:v>-0.82192372283174298</c:v>
                </c:pt>
                <c:pt idx="3720">
                  <c:v>-0.82180574730318767</c:v>
                </c:pt>
                <c:pt idx="3721">
                  <c:v>-0.82168682291808048</c:v>
                </c:pt>
                <c:pt idx="3722">
                  <c:v>-0.82156694979060718</c:v>
                </c:pt>
                <c:pt idx="3723">
                  <c:v>-0.82144612802765737</c:v>
                </c:pt>
                <c:pt idx="3724">
                  <c:v>-0.82132435772885803</c:v>
                </c:pt>
                <c:pt idx="3725">
                  <c:v>-0.82120163898661402</c:v>
                </c:pt>
                <c:pt idx="3726">
                  <c:v>-0.82107797188615061</c:v>
                </c:pt>
                <c:pt idx="3727">
                  <c:v>-0.82095335650555035</c:v>
                </c:pt>
                <c:pt idx="3728">
                  <c:v>-0.82082779291579133</c:v>
                </c:pt>
                <c:pt idx="3729">
                  <c:v>-0.82070128118078833</c:v>
                </c:pt>
                <c:pt idx="3730">
                  <c:v>-0.82057382135743062</c:v>
                </c:pt>
                <c:pt idx="3731">
                  <c:v>-0.82044541349562461</c:v>
                </c:pt>
                <c:pt idx="3732">
                  <c:v>-0.82031605763832405</c:v>
                </c:pt>
                <c:pt idx="3733">
                  <c:v>-0.82018575382158132</c:v>
                </c:pt>
                <c:pt idx="3734">
                  <c:v>-0.82005450207457764</c:v>
                </c:pt>
                <c:pt idx="3735">
                  <c:v>-0.81992230241966602</c:v>
                </c:pt>
                <c:pt idx="3736">
                  <c:v>-0.819789154872409</c:v>
                </c:pt>
                <c:pt idx="3737">
                  <c:v>-0.81965505944162231</c:v>
                </c:pt>
                <c:pt idx="3738">
                  <c:v>-0.8195200161294055</c:v>
                </c:pt>
                <c:pt idx="3739">
                  <c:v>-0.819384024931188</c:v>
                </c:pt>
                <c:pt idx="3740">
                  <c:v>-0.81924708583576966</c:v>
                </c:pt>
                <c:pt idx="3741">
                  <c:v>-0.81910919882535371</c:v>
                </c:pt>
                <c:pt idx="3742">
                  <c:v>-0.8189703638755933</c:v>
                </c:pt>
                <c:pt idx="3743">
                  <c:v>-0.81883058095561967</c:v>
                </c:pt>
                <c:pt idx="3744">
                  <c:v>-0.8186898500280978</c:v>
                </c:pt>
                <c:pt idx="3745">
                  <c:v>-0.81854817104924871</c:v>
                </c:pt>
                <c:pt idx="3746">
                  <c:v>-0.81840554396890397</c:v>
                </c:pt>
                <c:pt idx="3747">
                  <c:v>-0.8182619687305327</c:v>
                </c:pt>
                <c:pt idx="3748">
                  <c:v>-0.81811744527128971</c:v>
                </c:pt>
                <c:pt idx="3749">
                  <c:v>-0.81797197352205031</c:v>
                </c:pt>
                <c:pt idx="3750">
                  <c:v>-0.81782555340744834</c:v>
                </c:pt>
                <c:pt idx="3751">
                  <c:v>-0.8176781848459227</c:v>
                </c:pt>
                <c:pt idx="3752">
                  <c:v>-0.81752986774975001</c:v>
                </c:pt>
                <c:pt idx="3753">
                  <c:v>-0.81738060202508533</c:v>
                </c:pt>
                <c:pt idx="3754">
                  <c:v>-0.81723038757200361</c:v>
                </c:pt>
                <c:pt idx="3755">
                  <c:v>-0.81707922428454061</c:v>
                </c:pt>
                <c:pt idx="3756">
                  <c:v>-0.81692711205072532</c:v>
                </c:pt>
                <c:pt idx="3757">
                  <c:v>-0.81677405075262599</c:v>
                </c:pt>
                <c:pt idx="3758">
                  <c:v>-0.81662004026639234</c:v>
                </c:pt>
                <c:pt idx="3759">
                  <c:v>-0.81646508046228161</c:v>
                </c:pt>
                <c:pt idx="3760">
                  <c:v>-0.81630917120471802</c:v>
                </c:pt>
                <c:pt idx="3761">
                  <c:v>-0.816152312352312</c:v>
                </c:pt>
                <c:pt idx="3762">
                  <c:v>-0.81599450375791471</c:v>
                </c:pt>
                <c:pt idx="3763">
                  <c:v>-0.81583574526865199</c:v>
                </c:pt>
                <c:pt idx="3764">
                  <c:v>-0.81567603672596301</c:v>
                </c:pt>
                <c:pt idx="3765">
                  <c:v>-0.81551537796564066</c:v>
                </c:pt>
                <c:pt idx="3766">
                  <c:v>-0.81535376881787469</c:v>
                </c:pt>
                <c:pt idx="3767">
                  <c:v>-0.81519120910728604</c:v>
                </c:pt>
                <c:pt idx="3768">
                  <c:v>-0.81502769865297131</c:v>
                </c:pt>
                <c:pt idx="3769">
                  <c:v>-0.81486323726853849</c:v>
                </c:pt>
                <c:pt idx="3770">
                  <c:v>-0.81469782476214903</c:v>
                </c:pt>
                <c:pt idx="3771">
                  <c:v>-0.81453146093655771</c:v>
                </c:pt>
                <c:pt idx="3772">
                  <c:v>-0.81436414558915471</c:v>
                </c:pt>
                <c:pt idx="3773">
                  <c:v>-0.81419587851199948</c:v>
                </c:pt>
                <c:pt idx="3774">
                  <c:v>-0.81402665949186104</c:v>
                </c:pt>
                <c:pt idx="3775">
                  <c:v>-0.81385648831027002</c:v>
                </c:pt>
                <c:pt idx="3776">
                  <c:v>-0.81368536474354003</c:v>
                </c:pt>
                <c:pt idx="3777">
                  <c:v>-0.81351328856282168</c:v>
                </c:pt>
                <c:pt idx="3778">
                  <c:v>-0.81334025953413835</c:v>
                </c:pt>
                <c:pt idx="3779">
                  <c:v>-0.81316627741842229</c:v>
                </c:pt>
                <c:pt idx="3780">
                  <c:v>-0.81299134197155998</c:v>
                </c:pt>
                <c:pt idx="3781">
                  <c:v>-0.81281545294443136</c:v>
                </c:pt>
                <c:pt idx="3782">
                  <c:v>-0.81263861008294602</c:v>
                </c:pt>
                <c:pt idx="3783">
                  <c:v>-0.8124608131280886</c:v>
                </c:pt>
                <c:pt idx="3784">
                  <c:v>-0.81228206181595219</c:v>
                </c:pt>
                <c:pt idx="3785">
                  <c:v>-0.81210235587779067</c:v>
                </c:pt>
                <c:pt idx="3786">
                  <c:v>-0.8119216950400423</c:v>
                </c:pt>
                <c:pt idx="3787">
                  <c:v>-0.8117400790243815</c:v>
                </c:pt>
                <c:pt idx="3788">
                  <c:v>-0.81155750754775668</c:v>
                </c:pt>
                <c:pt idx="3789">
                  <c:v>-0.81137398032242969</c:v>
                </c:pt>
                <c:pt idx="3790">
                  <c:v>-0.81118949705601695</c:v>
                </c:pt>
                <c:pt idx="3791">
                  <c:v>-0.81100405745152648</c:v>
                </c:pt>
                <c:pt idx="3792">
                  <c:v>-0.81081766120740262</c:v>
                </c:pt>
                <c:pt idx="3793">
                  <c:v>-0.81063030801756497</c:v>
                </c:pt>
                <c:pt idx="3794">
                  <c:v>-0.8104419975714493</c:v>
                </c:pt>
                <c:pt idx="3795">
                  <c:v>-0.81025272955404171</c:v>
                </c:pt>
                <c:pt idx="3796">
                  <c:v>-0.81006250364593269</c:v>
                </c:pt>
                <c:pt idx="3797">
                  <c:v>-0.80987131952334435</c:v>
                </c:pt>
                <c:pt idx="3798">
                  <c:v>-0.80967917685817481</c:v>
                </c:pt>
                <c:pt idx="3799">
                  <c:v>-0.80948607531804262</c:v>
                </c:pt>
                <c:pt idx="3800">
                  <c:v>-0.80929201456632505</c:v>
                </c:pt>
                <c:pt idx="3801">
                  <c:v>-0.80909699426219694</c:v>
                </c:pt>
                <c:pt idx="3802">
                  <c:v>-0.80890101406067261</c:v>
                </c:pt>
                <c:pt idx="3803">
                  <c:v>-0.80870407361264729</c:v>
                </c:pt>
                <c:pt idx="3804">
                  <c:v>-0.80850617256493762</c:v>
                </c:pt>
                <c:pt idx="3805">
                  <c:v>-0.80830731056032101</c:v>
                </c:pt>
                <c:pt idx="3806">
                  <c:v>-0.8081074872375783</c:v>
                </c:pt>
                <c:pt idx="3807">
                  <c:v>-0.80790670223153105</c:v>
                </c:pt>
                <c:pt idx="3808">
                  <c:v>-0.8077049551730896</c:v>
                </c:pt>
                <c:pt idx="3809">
                  <c:v>-0.80750224568928497</c:v>
                </c:pt>
                <c:pt idx="3810">
                  <c:v>-0.80729857340331634</c:v>
                </c:pt>
                <c:pt idx="3811">
                  <c:v>-0.8070939379345895</c:v>
                </c:pt>
                <c:pt idx="3812">
                  <c:v>-0.806888338898758</c:v>
                </c:pt>
                <c:pt idx="3813">
                  <c:v>-0.80668177590776269</c:v>
                </c:pt>
                <c:pt idx="3814">
                  <c:v>-0.80647424856987848</c:v>
                </c:pt>
                <c:pt idx="3815">
                  <c:v>-0.8062657564897463</c:v>
                </c:pt>
                <c:pt idx="3816">
                  <c:v>-0.80605629926842104</c:v>
                </c:pt>
                <c:pt idx="3817">
                  <c:v>-0.80584587650341299</c:v>
                </c:pt>
                <c:pt idx="3818">
                  <c:v>-0.80563448778872304</c:v>
                </c:pt>
                <c:pt idx="3819">
                  <c:v>-0.80542213271489205</c:v>
                </c:pt>
                <c:pt idx="3820">
                  <c:v>-0.80520881086903295</c:v>
                </c:pt>
                <c:pt idx="3821">
                  <c:v>-0.80499452183488229</c:v>
                </c:pt>
                <c:pt idx="3822">
                  <c:v>-0.80477926519283005</c:v>
                </c:pt>
                <c:pt idx="3823">
                  <c:v>-0.80456304051997196</c:v>
                </c:pt>
                <c:pt idx="3824">
                  <c:v>-0.80434584739014436</c:v>
                </c:pt>
                <c:pt idx="3825">
                  <c:v>-0.80412768537396662</c:v>
                </c:pt>
                <c:pt idx="3826">
                  <c:v>-0.8039085540388855</c:v>
                </c:pt>
                <c:pt idx="3827">
                  <c:v>-0.80368845294921132</c:v>
                </c:pt>
                <c:pt idx="3828">
                  <c:v>-0.80346738166616338</c:v>
                </c:pt>
                <c:pt idx="3829">
                  <c:v>-0.80324533974791468</c:v>
                </c:pt>
                <c:pt idx="3830">
                  <c:v>-0.8030223267496247</c:v>
                </c:pt>
                <c:pt idx="3831">
                  <c:v>-0.80279834222348967</c:v>
                </c:pt>
                <c:pt idx="3832">
                  <c:v>-0.80257338571877568</c:v>
                </c:pt>
                <c:pt idx="3833">
                  <c:v>-0.80234745678187236</c:v>
                </c:pt>
                <c:pt idx="3834">
                  <c:v>-0.80212055495632162</c:v>
                </c:pt>
                <c:pt idx="3835">
                  <c:v>-0.80189267978287004</c:v>
                </c:pt>
                <c:pt idx="3836">
                  <c:v>-0.80166383079950132</c:v>
                </c:pt>
                <c:pt idx="3837">
                  <c:v>-0.8014340075414883</c:v>
                </c:pt>
                <c:pt idx="3838">
                  <c:v>-0.80120320954142499</c:v>
                </c:pt>
                <c:pt idx="3839">
                  <c:v>-0.80097143632927781</c:v>
                </c:pt>
                <c:pt idx="3840">
                  <c:v>-0.80073868743241805</c:v>
                </c:pt>
                <c:pt idx="3841">
                  <c:v>-0.80050496237567303</c:v>
                </c:pt>
                <c:pt idx="3842">
                  <c:v>-0.80027026068136098</c:v>
                </c:pt>
                <c:pt idx="3843">
                  <c:v>-0.8000345818693364</c:v>
                </c:pt>
                <c:pt idx="3844">
                  <c:v>-0.79979792545703698</c:v>
                </c:pt>
                <c:pt idx="3845">
                  <c:v>-0.79956029095951198</c:v>
                </c:pt>
                <c:pt idx="3846">
                  <c:v>-0.79932167788948161</c:v>
                </c:pt>
                <c:pt idx="3847">
                  <c:v>-0.79908208575736406</c:v>
                </c:pt>
                <c:pt idx="3848">
                  <c:v>-0.7988415140713323</c:v>
                </c:pt>
                <c:pt idx="3849">
                  <c:v>-0.79859996233733999</c:v>
                </c:pt>
                <c:pt idx="3850">
                  <c:v>-0.79835743005918136</c:v>
                </c:pt>
                <c:pt idx="3851">
                  <c:v>-0.79811391673851895</c:v>
                </c:pt>
                <c:pt idx="3852">
                  <c:v>-0.7978694218749337</c:v>
                </c:pt>
                <c:pt idx="3853">
                  <c:v>-0.79762394496596867</c:v>
                </c:pt>
                <c:pt idx="3854">
                  <c:v>-0.7973774855071657</c:v>
                </c:pt>
                <c:pt idx="3855">
                  <c:v>-0.79713004299211099</c:v>
                </c:pt>
                <c:pt idx="3856">
                  <c:v>-0.79688161691248161</c:v>
                </c:pt>
                <c:pt idx="3857">
                  <c:v>-0.79663220675808033</c:v>
                </c:pt>
                <c:pt idx="3858">
                  <c:v>-0.79638181201688363</c:v>
                </c:pt>
                <c:pt idx="3859">
                  <c:v>-0.7961304321750835</c:v>
                </c:pt>
                <c:pt idx="3860">
                  <c:v>-0.79587806671713102</c:v>
                </c:pt>
                <c:pt idx="3861">
                  <c:v>-0.79562471512577848</c:v>
                </c:pt>
                <c:pt idx="3862">
                  <c:v>-0.79537037688211798</c:v>
                </c:pt>
                <c:pt idx="3863">
                  <c:v>-0.79511505146563299</c:v>
                </c:pt>
                <c:pt idx="3864">
                  <c:v>-0.79485873835423504</c:v>
                </c:pt>
                <c:pt idx="3865">
                  <c:v>-0.79460143702430663</c:v>
                </c:pt>
                <c:pt idx="3866">
                  <c:v>-0.7943431469507457</c:v>
                </c:pt>
                <c:pt idx="3867">
                  <c:v>-0.79408386760701299</c:v>
                </c:pt>
                <c:pt idx="3868">
                  <c:v>-0.79382359846516704</c:v>
                </c:pt>
                <c:pt idx="3869">
                  <c:v>-0.79356233899591133</c:v>
                </c:pt>
                <c:pt idx="3870">
                  <c:v>-0.79330008866864099</c:v>
                </c:pt>
                <c:pt idx="3871">
                  <c:v>-0.79303684695147802</c:v>
                </c:pt>
                <c:pt idx="3872">
                  <c:v>-0.79277261331132132</c:v>
                </c:pt>
                <c:pt idx="3873">
                  <c:v>-0.79250738721388703</c:v>
                </c:pt>
                <c:pt idx="3874">
                  <c:v>-0.792241168123752</c:v>
                </c:pt>
                <c:pt idx="3875">
                  <c:v>-0.79197395550439931</c:v>
                </c:pt>
                <c:pt idx="3876">
                  <c:v>-0.79170574881825762</c:v>
                </c:pt>
                <c:pt idx="3877">
                  <c:v>-0.79143654752674952</c:v>
                </c:pt>
                <c:pt idx="3878">
                  <c:v>-0.7911663510903294</c:v>
                </c:pt>
                <c:pt idx="3879">
                  <c:v>-0.79089515896853335</c:v>
                </c:pt>
                <c:pt idx="3880">
                  <c:v>-0.7906229706200153</c:v>
                </c:pt>
                <c:pt idx="3881">
                  <c:v>-0.79034978550259705</c:v>
                </c:pt>
                <c:pt idx="3882">
                  <c:v>-0.79007560307331148</c:v>
                </c:pt>
                <c:pt idx="3883">
                  <c:v>-0.78980042278843932</c:v>
                </c:pt>
                <c:pt idx="3884">
                  <c:v>-0.78952424410356103</c:v>
                </c:pt>
                <c:pt idx="3885">
                  <c:v>-0.78924706647359866</c:v>
                </c:pt>
                <c:pt idx="3886">
                  <c:v>-0.7889688893528527</c:v>
                </c:pt>
                <c:pt idx="3887">
                  <c:v>-0.78868971219505835</c:v>
                </c:pt>
                <c:pt idx="3888">
                  <c:v>-0.78840953445341533</c:v>
                </c:pt>
                <c:pt idx="3889">
                  <c:v>-0.78812835558064398</c:v>
                </c:pt>
                <c:pt idx="3890">
                  <c:v>-0.78784617502902299</c:v>
                </c:pt>
                <c:pt idx="3891">
                  <c:v>-0.78756299225043169</c:v>
                </c:pt>
                <c:pt idx="3892">
                  <c:v>-0.7872788066964016</c:v>
                </c:pt>
                <c:pt idx="3893">
                  <c:v>-0.78699361781814836</c:v>
                </c:pt>
                <c:pt idx="3894">
                  <c:v>-0.78670742506662772</c:v>
                </c:pt>
                <c:pt idx="3895">
                  <c:v>-0.78642022789257804</c:v>
                </c:pt>
                <c:pt idx="3896">
                  <c:v>-0.78613202574655139</c:v>
                </c:pt>
                <c:pt idx="3897">
                  <c:v>-0.7858428180789786</c:v>
                </c:pt>
                <c:pt idx="3898">
                  <c:v>-0.78555260434019203</c:v>
                </c:pt>
                <c:pt idx="3899">
                  <c:v>-0.78526138398048662</c:v>
                </c:pt>
                <c:pt idx="3900">
                  <c:v>-0.7849691564501573</c:v>
                </c:pt>
                <c:pt idx="3901">
                  <c:v>-0.78467592119953933</c:v>
                </c:pt>
                <c:pt idx="3902">
                  <c:v>-0.78438167767906031</c:v>
                </c:pt>
                <c:pt idx="3903">
                  <c:v>-0.78408642533927997</c:v>
                </c:pt>
                <c:pt idx="3904">
                  <c:v>-0.78379016363093401</c:v>
                </c:pt>
                <c:pt idx="3905">
                  <c:v>-0.78349289200498295</c:v>
                </c:pt>
                <c:pt idx="3906">
                  <c:v>-0.78319460991264966</c:v>
                </c:pt>
                <c:pt idx="3907">
                  <c:v>-0.78289531680547364</c:v>
                </c:pt>
                <c:pt idx="3908">
                  <c:v>-0.78259501213534133</c:v>
                </c:pt>
                <c:pt idx="3909">
                  <c:v>-0.78229369535454529</c:v>
                </c:pt>
                <c:pt idx="3910">
                  <c:v>-0.78199136591581897</c:v>
                </c:pt>
                <c:pt idx="3911">
                  <c:v>-0.78168802327238829</c:v>
                </c:pt>
                <c:pt idx="3912">
                  <c:v>-0.78138366687800598</c:v>
                </c:pt>
                <c:pt idx="3913">
                  <c:v>-0.7810782961870083</c:v>
                </c:pt>
                <c:pt idx="3914">
                  <c:v>-0.78077191065435236</c:v>
                </c:pt>
                <c:pt idx="3915">
                  <c:v>-0.78046450973566006</c:v>
                </c:pt>
                <c:pt idx="3916">
                  <c:v>-0.78015609288727061</c:v>
                </c:pt>
                <c:pt idx="3917">
                  <c:v>-0.77984665956627564</c:v>
                </c:pt>
                <c:pt idx="3918">
                  <c:v>-0.77953620923056499</c:v>
                </c:pt>
                <c:pt idx="3919">
                  <c:v>-0.77922474133888264</c:v>
                </c:pt>
                <c:pt idx="3920">
                  <c:v>-0.77891225535085495</c:v>
                </c:pt>
                <c:pt idx="3921">
                  <c:v>-0.77859875072705198</c:v>
                </c:pt>
                <c:pt idx="3922">
                  <c:v>-0.77828422692901633</c:v>
                </c:pt>
                <c:pt idx="3923">
                  <c:v>-0.77796868341932235</c:v>
                </c:pt>
                <c:pt idx="3924">
                  <c:v>-0.7776521196616083</c:v>
                </c:pt>
                <c:pt idx="3925">
                  <c:v>-0.777334535120632</c:v>
                </c:pt>
                <c:pt idx="3926">
                  <c:v>-0.777015929262311</c:v>
                </c:pt>
                <c:pt idx="3927">
                  <c:v>-0.77669630155376435</c:v>
                </c:pt>
                <c:pt idx="3928">
                  <c:v>-0.77637565146336363</c:v>
                </c:pt>
                <c:pt idx="3929">
                  <c:v>-0.77605397846077251</c:v>
                </c:pt>
                <c:pt idx="3930">
                  <c:v>-0.77573128201699648</c:v>
                </c:pt>
                <c:pt idx="3931">
                  <c:v>-0.77540756160442303</c:v>
                </c:pt>
                <c:pt idx="3932">
                  <c:v>-0.77508281669687484</c:v>
                </c:pt>
                <c:pt idx="3933">
                  <c:v>-0.7747570467696413</c:v>
                </c:pt>
                <c:pt idx="3934">
                  <c:v>-0.77443025129953535</c:v>
                </c:pt>
                <c:pt idx="3935">
                  <c:v>-0.77410242976493571</c:v>
                </c:pt>
                <c:pt idx="3936">
                  <c:v>-0.77377358164582932</c:v>
                </c:pt>
                <c:pt idx="3937">
                  <c:v>-0.77344370642385663</c:v>
                </c:pt>
                <c:pt idx="3938">
                  <c:v>-0.77311280358235801</c:v>
                </c:pt>
                <c:pt idx="3939">
                  <c:v>-0.77278087260642181</c:v>
                </c:pt>
                <c:pt idx="3940">
                  <c:v>-0.77244791298292304</c:v>
                </c:pt>
                <c:pt idx="3941">
                  <c:v>-0.77211392420057234</c:v>
                </c:pt>
                <c:pt idx="3942">
                  <c:v>-0.77177890574996</c:v>
                </c:pt>
                <c:pt idx="3943">
                  <c:v>-0.77144285712360561</c:v>
                </c:pt>
                <c:pt idx="3944">
                  <c:v>-0.77110577781599132</c:v>
                </c:pt>
                <c:pt idx="3945">
                  <c:v>-0.77076766732362234</c:v>
                </c:pt>
                <c:pt idx="3946">
                  <c:v>-0.77042852514505999</c:v>
                </c:pt>
                <c:pt idx="3947">
                  <c:v>-0.77008835078097504</c:v>
                </c:pt>
                <c:pt idx="3948">
                  <c:v>-0.76974714373418462</c:v>
                </c:pt>
                <c:pt idx="3949">
                  <c:v>-0.76940490350970336</c:v>
                </c:pt>
                <c:pt idx="3950">
                  <c:v>-0.76906162961479063</c:v>
                </c:pt>
                <c:pt idx="3951">
                  <c:v>-0.76871732155898631</c:v>
                </c:pt>
                <c:pt idx="3952">
                  <c:v>-0.7683719788541683</c:v>
                </c:pt>
                <c:pt idx="3953">
                  <c:v>-0.76802560101458484</c:v>
                </c:pt>
                <c:pt idx="3954">
                  <c:v>-0.76767818755690931</c:v>
                </c:pt>
                <c:pt idx="3955">
                  <c:v>-0.76732973800028148</c:v>
                </c:pt>
                <c:pt idx="3956">
                  <c:v>-0.76698025186635399</c:v>
                </c:pt>
                <c:pt idx="3957">
                  <c:v>-0.76662972867933565</c:v>
                </c:pt>
                <c:pt idx="3958">
                  <c:v>-0.76627816796603498</c:v>
                </c:pt>
                <c:pt idx="3959">
                  <c:v>-0.76592556925591404</c:v>
                </c:pt>
                <c:pt idx="3960">
                  <c:v>-0.76557193208112351</c:v>
                </c:pt>
                <c:pt idx="3961">
                  <c:v>-0.76521725597655099</c:v>
                </c:pt>
                <c:pt idx="3962">
                  <c:v>-0.76486154047986932</c:v>
                </c:pt>
                <c:pt idx="3963">
                  <c:v>-0.76450478513157805</c:v>
                </c:pt>
                <c:pt idx="3964">
                  <c:v>-0.76414698947505</c:v>
                </c:pt>
                <c:pt idx="3965">
                  <c:v>-0.76378815305657566</c:v>
                </c:pt>
                <c:pt idx="3966">
                  <c:v>-0.76342827542540936</c:v>
                </c:pt>
                <c:pt idx="3967">
                  <c:v>-0.7630673561338126</c:v>
                </c:pt>
                <c:pt idx="3968">
                  <c:v>-0.76270539473710031</c:v>
                </c:pt>
                <c:pt idx="3969">
                  <c:v>-0.76234239079368704</c:v>
                </c:pt>
                <c:pt idx="3970">
                  <c:v>-0.7619783438651303</c:v>
                </c:pt>
                <c:pt idx="3971">
                  <c:v>-0.76161325351617293</c:v>
                </c:pt>
                <c:pt idx="3972">
                  <c:v>-0.76124711931479361</c:v>
                </c:pt>
                <c:pt idx="3973">
                  <c:v>-0.76087994083224997</c:v>
                </c:pt>
                <c:pt idx="3974">
                  <c:v>-0.76051171764312164</c:v>
                </c:pt>
                <c:pt idx="3975">
                  <c:v>-0.76014244932535502</c:v>
                </c:pt>
                <c:pt idx="3976">
                  <c:v>-0.7597721354603113</c:v>
                </c:pt>
                <c:pt idx="3977">
                  <c:v>-0.75940077563280795</c:v>
                </c:pt>
                <c:pt idx="3978">
                  <c:v>-0.75902836943116803</c:v>
                </c:pt>
                <c:pt idx="3979">
                  <c:v>-0.75865491644725735</c:v>
                </c:pt>
                <c:pt idx="3980">
                  <c:v>-0.75828041627653864</c:v>
                </c:pt>
                <c:pt idx="3981">
                  <c:v>-0.75790486851810779</c:v>
                </c:pt>
                <c:pt idx="3982">
                  <c:v>-0.75752827277474533</c:v>
                </c:pt>
                <c:pt idx="3983">
                  <c:v>-0.75715062865295601</c:v>
                </c:pt>
                <c:pt idx="3984">
                  <c:v>-0.7567719357630186</c:v>
                </c:pt>
                <c:pt idx="3985">
                  <c:v>-0.756392193719024</c:v>
                </c:pt>
                <c:pt idx="3986">
                  <c:v>-0.75601140213892848</c:v>
                </c:pt>
                <c:pt idx="3987">
                  <c:v>-0.75562956064458786</c:v>
                </c:pt>
                <c:pt idx="3988">
                  <c:v>-0.75524666886180902</c:v>
                </c:pt>
                <c:pt idx="3989">
                  <c:v>-0.75486272642039731</c:v>
                </c:pt>
                <c:pt idx="3990">
                  <c:v>-0.75447773295419063</c:v>
                </c:pt>
                <c:pt idx="3991">
                  <c:v>-0.7540916881011126</c:v>
                </c:pt>
                <c:pt idx="3992">
                  <c:v>-0.75370459150321434</c:v>
                </c:pt>
                <c:pt idx="3993">
                  <c:v>-0.75331644280671761</c:v>
                </c:pt>
                <c:pt idx="3994">
                  <c:v>-0.75292724166206304</c:v>
                </c:pt>
                <c:pt idx="3995">
                  <c:v>-0.75253698772394839</c:v>
                </c:pt>
                <c:pt idx="3996">
                  <c:v>-0.75214568065137666</c:v>
                </c:pt>
                <c:pt idx="3997">
                  <c:v>-0.75175332010770102</c:v>
                </c:pt>
                <c:pt idx="3998">
                  <c:v>-0.75135990576066469</c:v>
                </c:pt>
                <c:pt idx="3999">
                  <c:v>-0.75096543728245235</c:v>
                </c:pt>
                <c:pt idx="4000">
                  <c:v>-0.75056991434972531</c:v>
                </c:pt>
                <c:pt idx="4001">
                  <c:v>-0.75017333664367181</c:v>
                </c:pt>
                <c:pt idx="4002">
                  <c:v>-0.74977570385004833</c:v>
                </c:pt>
                <c:pt idx="4003">
                  <c:v>-0.74937701565922532</c:v>
                </c:pt>
                <c:pt idx="4004">
                  <c:v>-0.74897727176622897</c:v>
                </c:pt>
                <c:pt idx="4005">
                  <c:v>-0.74857647187078502</c:v>
                </c:pt>
                <c:pt idx="4006">
                  <c:v>-0.74817461567736732</c:v>
                </c:pt>
                <c:pt idx="4007">
                  <c:v>-0.74777170289523232</c:v>
                </c:pt>
                <c:pt idx="4008">
                  <c:v>-0.74736773323846994</c:v>
                </c:pt>
                <c:pt idx="4009">
                  <c:v>-0.74696270642604701</c:v>
                </c:pt>
                <c:pt idx="4010">
                  <c:v>-0.74655662218184504</c:v>
                </c:pt>
                <c:pt idx="4011">
                  <c:v>-0.7461494802347105</c:v>
                </c:pt>
                <c:pt idx="4012">
                  <c:v>-0.74574128031849485</c:v>
                </c:pt>
                <c:pt idx="4013">
                  <c:v>-0.74533202217209404</c:v>
                </c:pt>
                <c:pt idx="4014">
                  <c:v>-0.74492170553950365</c:v>
                </c:pt>
                <c:pt idx="4015">
                  <c:v>-0.74451033016984303</c:v>
                </c:pt>
                <c:pt idx="4016">
                  <c:v>-0.74409789581742203</c:v>
                </c:pt>
                <c:pt idx="4017">
                  <c:v>-0.74368440224176235</c:v>
                </c:pt>
                <c:pt idx="4018">
                  <c:v>-0.74326984920765071</c:v>
                </c:pt>
                <c:pt idx="4019">
                  <c:v>-0.742854236485187</c:v>
                </c:pt>
                <c:pt idx="4020">
                  <c:v>-0.74243756384981097</c:v>
                </c:pt>
                <c:pt idx="4021">
                  <c:v>-0.74201983108236202</c:v>
                </c:pt>
                <c:pt idx="4022">
                  <c:v>-0.74160103796911281</c:v>
                </c:pt>
                <c:pt idx="4023">
                  <c:v>-0.74118118430181001</c:v>
                </c:pt>
                <c:pt idx="4024">
                  <c:v>-0.7407602698777257</c:v>
                </c:pt>
                <c:pt idx="4025">
                  <c:v>-0.74033829449969135</c:v>
                </c:pt>
                <c:pt idx="4026">
                  <c:v>-0.73991525797614233</c:v>
                </c:pt>
                <c:pt idx="4027">
                  <c:v>-0.73949116012116101</c:v>
                </c:pt>
                <c:pt idx="4028">
                  <c:v>-0.739066000754521</c:v>
                </c:pt>
                <c:pt idx="4029">
                  <c:v>-0.73863977970172601</c:v>
                </c:pt>
                <c:pt idx="4030">
                  <c:v>-0.73821249679405199</c:v>
                </c:pt>
                <c:pt idx="4031">
                  <c:v>-0.73778415186858948</c:v>
                </c:pt>
                <c:pt idx="4032">
                  <c:v>-0.737354744768286</c:v>
                </c:pt>
                <c:pt idx="4033">
                  <c:v>-0.73692427534199134</c:v>
                </c:pt>
                <c:pt idx="4034">
                  <c:v>-0.73649274344448734</c:v>
                </c:pt>
                <c:pt idx="4035">
                  <c:v>-0.7360601489365437</c:v>
                </c:pt>
                <c:pt idx="4036">
                  <c:v>-0.73562649168495331</c:v>
                </c:pt>
                <c:pt idx="4037">
                  <c:v>-0.73519177156256832</c:v>
                </c:pt>
                <c:pt idx="4038">
                  <c:v>-0.73475598844834933</c:v>
                </c:pt>
                <c:pt idx="4039">
                  <c:v>-0.73431914222740402</c:v>
                </c:pt>
                <c:pt idx="4040">
                  <c:v>-0.73388123279102535</c:v>
                </c:pt>
                <c:pt idx="4041">
                  <c:v>-0.73344226003673796</c:v>
                </c:pt>
                <c:pt idx="4042">
                  <c:v>-0.73300222386833203</c:v>
                </c:pt>
                <c:pt idx="4043">
                  <c:v>-0.73256112419591068</c:v>
                </c:pt>
                <c:pt idx="4044">
                  <c:v>-0.73211896093592366</c:v>
                </c:pt>
                <c:pt idx="4045">
                  <c:v>-0.73167573401121733</c:v>
                </c:pt>
                <c:pt idx="4046">
                  <c:v>-0.73123144335106205</c:v>
                </c:pt>
                <c:pt idx="4047">
                  <c:v>-0.73078608889120567</c:v>
                </c:pt>
                <c:pt idx="4048">
                  <c:v>-0.73033967057390536</c:v>
                </c:pt>
                <c:pt idx="4049">
                  <c:v>-0.72989218834796765</c:v>
                </c:pt>
                <c:pt idx="4050">
                  <c:v>-0.72944364216879665</c:v>
                </c:pt>
                <c:pt idx="4051">
                  <c:v>-0.7289940319984185</c:v>
                </c:pt>
                <c:pt idx="4052">
                  <c:v>-0.72854335780553803</c:v>
                </c:pt>
                <c:pt idx="4053">
                  <c:v>-0.72809161956556767</c:v>
                </c:pt>
                <c:pt idx="4054">
                  <c:v>-0.72763881726066848</c:v>
                </c:pt>
                <c:pt idx="4055">
                  <c:v>-0.72718495087979329</c:v>
                </c:pt>
                <c:pt idx="4056">
                  <c:v>-0.72673002041871948</c:v>
                </c:pt>
                <c:pt idx="4057">
                  <c:v>-0.72627402588009304</c:v>
                </c:pt>
                <c:pt idx="4058">
                  <c:v>-0.72581696727346801</c:v>
                </c:pt>
                <c:pt idx="4059">
                  <c:v>-0.72535884461534095</c:v>
                </c:pt>
                <c:pt idx="4060">
                  <c:v>-0.72489965792919386</c:v>
                </c:pt>
                <c:pt idx="4061">
                  <c:v>-0.72443940724552436</c:v>
                </c:pt>
                <c:pt idx="4062">
                  <c:v>-0.72397809260189883</c:v>
                </c:pt>
                <c:pt idx="4063">
                  <c:v>-0.72351571404297599</c:v>
                </c:pt>
                <c:pt idx="4064">
                  <c:v>-0.7230522716205553</c:v>
                </c:pt>
                <c:pt idx="4065">
                  <c:v>-0.7225877653936047</c:v>
                </c:pt>
                <c:pt idx="4066">
                  <c:v>-0.72212219542831102</c:v>
                </c:pt>
                <c:pt idx="4067">
                  <c:v>-0.7216555617981063</c:v>
                </c:pt>
                <c:pt idx="4068">
                  <c:v>-0.72118786458371231</c:v>
                </c:pt>
                <c:pt idx="4069">
                  <c:v>-0.72071910387317151</c:v>
                </c:pt>
                <c:pt idx="4070">
                  <c:v>-0.72024927976189235</c:v>
                </c:pt>
                <c:pt idx="4071">
                  <c:v>-0.71977839235268049</c:v>
                </c:pt>
                <c:pt idx="4072">
                  <c:v>-0.71930644175577696</c:v>
                </c:pt>
                <c:pt idx="4073">
                  <c:v>-0.71883342808889561</c:v>
                </c:pt>
                <c:pt idx="4074">
                  <c:v>-0.71835935147725771</c:v>
                </c:pt>
                <c:pt idx="4075">
                  <c:v>-0.71788421205363451</c:v>
                </c:pt>
                <c:pt idx="4076">
                  <c:v>-0.71740800995837095</c:v>
                </c:pt>
                <c:pt idx="4077">
                  <c:v>-0.71693074533943701</c:v>
                </c:pt>
                <c:pt idx="4078">
                  <c:v>-0.71645241835245399</c:v>
                </c:pt>
                <c:pt idx="4079">
                  <c:v>-0.71597302916073002</c:v>
                </c:pt>
                <c:pt idx="4080">
                  <c:v>-0.71549257793530097</c:v>
                </c:pt>
                <c:pt idx="4081">
                  <c:v>-0.71501106485496368</c:v>
                </c:pt>
                <c:pt idx="4082">
                  <c:v>-0.71452849010630803</c:v>
                </c:pt>
                <c:pt idx="4083">
                  <c:v>-0.7140448538837576</c:v>
                </c:pt>
                <c:pt idx="4084">
                  <c:v>-0.71356015638959935</c:v>
                </c:pt>
                <c:pt idx="4085">
                  <c:v>-0.71307439783402005</c:v>
                </c:pt>
                <c:pt idx="4086">
                  <c:v>-0.71258757843514597</c:v>
                </c:pt>
                <c:pt idx="4087">
                  <c:v>-0.71209969841906851</c:v>
                </c:pt>
                <c:pt idx="4088">
                  <c:v>-0.7116107580198836</c:v>
                </c:pt>
                <c:pt idx="4089">
                  <c:v>-0.71112075747972636</c:v>
                </c:pt>
                <c:pt idx="4090">
                  <c:v>-0.71062969704880286</c:v>
                </c:pt>
                <c:pt idx="4091">
                  <c:v>-0.71013757698542102</c:v>
                </c:pt>
                <c:pt idx="4092">
                  <c:v>-0.70964439755603448</c:v>
                </c:pt>
                <c:pt idx="4093">
                  <c:v>-0.70915015903526168</c:v>
                </c:pt>
                <c:pt idx="4094">
                  <c:v>-0.70865486170593261</c:v>
                </c:pt>
                <c:pt idx="4095">
                  <c:v>-0.70815850585911</c:v>
                </c:pt>
                <c:pt idx="4096">
                  <c:v>-0.70766109179412995</c:v>
                </c:pt>
                <c:pt idx="4097">
                  <c:v>-0.70716261981863171</c:v>
                </c:pt>
                <c:pt idx="4098">
                  <c:v>-0.70666309024859164</c:v>
                </c:pt>
                <c:pt idx="4099">
                  <c:v>-0.70616250340834896</c:v>
                </c:pt>
                <c:pt idx="4100">
                  <c:v>-0.70566085963064895</c:v>
                </c:pt>
                <c:pt idx="4101">
                  <c:v>-0.7051581592566657</c:v>
                </c:pt>
                <c:pt idx="4102">
                  <c:v>-0.70465440263603663</c:v>
                </c:pt>
                <c:pt idx="4103">
                  <c:v>-0.7041495901268916</c:v>
                </c:pt>
                <c:pt idx="4104">
                  <c:v>-0.70364372209589066</c:v>
                </c:pt>
                <c:pt idx="4105">
                  <c:v>-0.70313679891824465</c:v>
                </c:pt>
                <c:pt idx="4106">
                  <c:v>-0.70262882097775903</c:v>
                </c:pt>
                <c:pt idx="4107">
                  <c:v>-0.70211978866685099</c:v>
                </c:pt>
                <c:pt idx="4108">
                  <c:v>-0.70160970238658882</c:v>
                </c:pt>
                <c:pt idx="4109">
                  <c:v>-0.70109856254671632</c:v>
                </c:pt>
                <c:pt idx="4110">
                  <c:v>-0.70058636956569065</c:v>
                </c:pt>
                <c:pt idx="4111">
                  <c:v>-0.70007312387070297</c:v>
                </c:pt>
                <c:pt idx="4112">
                  <c:v>-0.69955882589771168</c:v>
                </c:pt>
                <c:pt idx="4113">
                  <c:v>-0.69904347609147666</c:v>
                </c:pt>
                <c:pt idx="4114">
                  <c:v>-0.69852707490557331</c:v>
                </c:pt>
                <c:pt idx="4115">
                  <c:v>-0.69800962280244405</c:v>
                </c:pt>
                <c:pt idx="4116">
                  <c:v>-0.69749112025340532</c:v>
                </c:pt>
                <c:pt idx="4117">
                  <c:v>-0.69697156773868929</c:v>
                </c:pt>
                <c:pt idx="4118">
                  <c:v>-0.69645096574746446</c:v>
                </c:pt>
                <c:pt idx="4119">
                  <c:v>-0.69592931477787234</c:v>
                </c:pt>
                <c:pt idx="4120">
                  <c:v>-0.69540661533704362</c:v>
                </c:pt>
                <c:pt idx="4121">
                  <c:v>-0.69488286794113596</c:v>
                </c:pt>
                <c:pt idx="4122">
                  <c:v>-0.69435807311535302</c:v>
                </c:pt>
                <c:pt idx="4123">
                  <c:v>-0.69383223139398131</c:v>
                </c:pt>
                <c:pt idx="4124">
                  <c:v>-0.69330534332040294</c:v>
                </c:pt>
                <c:pt idx="4125">
                  <c:v>-0.69277740944713695</c:v>
                </c:pt>
                <c:pt idx="4126">
                  <c:v>-0.69224843033585748</c:v>
                </c:pt>
                <c:pt idx="4127">
                  <c:v>-0.69171840655741834</c:v>
                </c:pt>
                <c:pt idx="4128">
                  <c:v>-0.69118733869188331</c:v>
                </c:pt>
                <c:pt idx="4129">
                  <c:v>-0.69065522732855167</c:v>
                </c:pt>
                <c:pt idx="4130">
                  <c:v>-0.69012207306597995</c:v>
                </c:pt>
                <c:pt idx="4131">
                  <c:v>-0.68958787651201003</c:v>
                </c:pt>
                <c:pt idx="4132">
                  <c:v>-0.68905263828379348</c:v>
                </c:pt>
                <c:pt idx="4133">
                  <c:v>-0.68851635900781138</c:v>
                </c:pt>
                <c:pt idx="4134">
                  <c:v>-0.68797903931991033</c:v>
                </c:pt>
                <c:pt idx="4135">
                  <c:v>-0.68744067986531199</c:v>
                </c:pt>
                <c:pt idx="4136">
                  <c:v>-0.68690128129864902</c:v>
                </c:pt>
                <c:pt idx="4137">
                  <c:v>-0.68636084428398003</c:v>
                </c:pt>
                <c:pt idx="4138">
                  <c:v>-0.68581936949481903</c:v>
                </c:pt>
                <c:pt idx="4139">
                  <c:v>-0.68527685761415635</c:v>
                </c:pt>
                <c:pt idx="4140">
                  <c:v>-0.68473330933447729</c:v>
                </c:pt>
                <c:pt idx="4141">
                  <c:v>-0.68418872535779396</c:v>
                </c:pt>
                <c:pt idx="4142">
                  <c:v>-0.68364310639565795</c:v>
                </c:pt>
                <c:pt idx="4143">
                  <c:v>-0.68309645316918766</c:v>
                </c:pt>
                <c:pt idx="4144">
                  <c:v>-0.68254876640909035</c:v>
                </c:pt>
                <c:pt idx="4145">
                  <c:v>-0.68200004685568105</c:v>
                </c:pt>
                <c:pt idx="4146">
                  <c:v>-0.68145029525890499</c:v>
                </c:pt>
                <c:pt idx="4147">
                  <c:v>-0.68089951237835966</c:v>
                </c:pt>
                <c:pt idx="4148">
                  <c:v>-0.68034769898331304</c:v>
                </c:pt>
                <c:pt idx="4149">
                  <c:v>-0.67979485585272448</c:v>
                </c:pt>
                <c:pt idx="4150">
                  <c:v>-0.67924098377526898</c:v>
                </c:pt>
                <c:pt idx="4151">
                  <c:v>-0.67868608354935434</c:v>
                </c:pt>
                <c:pt idx="4152">
                  <c:v>-0.67813015598313631</c:v>
                </c:pt>
                <c:pt idx="4153">
                  <c:v>-0.67757320189454395</c:v>
                </c:pt>
                <c:pt idx="4154">
                  <c:v>-0.67701522211129861</c:v>
                </c:pt>
                <c:pt idx="4155">
                  <c:v>-0.67645621747092932</c:v>
                </c:pt>
                <c:pt idx="4156">
                  <c:v>-0.67589618882079205</c:v>
                </c:pt>
                <c:pt idx="4157">
                  <c:v>-0.67533513701809067</c:v>
                </c:pt>
                <c:pt idx="4158">
                  <c:v>-0.67477306292989081</c:v>
                </c:pt>
                <c:pt idx="4159">
                  <c:v>-0.67420996743314165</c:v>
                </c:pt>
                <c:pt idx="4160">
                  <c:v>-0.67364585141469202</c:v>
                </c:pt>
                <c:pt idx="4161">
                  <c:v>-0.67308071577130202</c:v>
                </c:pt>
                <c:pt idx="4162">
                  <c:v>-0.67251456140967303</c:v>
                </c:pt>
                <c:pt idx="4163">
                  <c:v>-0.67194738924644803</c:v>
                </c:pt>
                <c:pt idx="4164">
                  <c:v>-0.6713792002082406</c:v>
                </c:pt>
                <c:pt idx="4165">
                  <c:v>-0.67080999523164331</c:v>
                </c:pt>
                <c:pt idx="4166">
                  <c:v>-0.67023977526324729</c:v>
                </c:pt>
                <c:pt idx="4167">
                  <c:v>-0.66966854125965602</c:v>
                </c:pt>
                <c:pt idx="4168">
                  <c:v>-0.66909629418750161</c:v>
                </c:pt>
                <c:pt idx="4169">
                  <c:v>-0.66852303502345634</c:v>
                </c:pt>
                <c:pt idx="4170">
                  <c:v>-0.66794876475425302</c:v>
                </c:pt>
                <c:pt idx="4171">
                  <c:v>-0.6673734843766933</c:v>
                </c:pt>
                <c:pt idx="4172">
                  <c:v>-0.66679719489766498</c:v>
                </c:pt>
                <c:pt idx="4173">
                  <c:v>-0.66621989733415365</c:v>
                </c:pt>
                <c:pt idx="4174">
                  <c:v>-0.66564159271325762</c:v>
                </c:pt>
                <c:pt idx="4175">
                  <c:v>-0.66506228207220008</c:v>
                </c:pt>
                <c:pt idx="4176">
                  <c:v>-0.66448196645834134</c:v>
                </c:pt>
                <c:pt idx="4177">
                  <c:v>-0.66390064692919493</c:v>
                </c:pt>
                <c:pt idx="4178">
                  <c:v>-0.66331832455243001</c:v>
                </c:pt>
                <c:pt idx="4179">
                  <c:v>-0.66273500040589683</c:v>
                </c:pt>
                <c:pt idx="4180">
                  <c:v>-0.6621506755776273</c:v>
                </c:pt>
                <c:pt idx="4181">
                  <c:v>-0.66156535116584803</c:v>
                </c:pt>
                <c:pt idx="4182">
                  <c:v>-0.66097902827900079</c:v>
                </c:pt>
                <c:pt idx="4183">
                  <c:v>-0.66039170803573533</c:v>
                </c:pt>
                <c:pt idx="4184">
                  <c:v>-0.65980339156493795</c:v>
                </c:pt>
                <c:pt idx="4185">
                  <c:v>-0.65921408000572701</c:v>
                </c:pt>
                <c:pt idx="4186">
                  <c:v>-0.65862377450747367</c:v>
                </c:pt>
                <c:pt idx="4187">
                  <c:v>-0.65803247622980265</c:v>
                </c:pt>
                <c:pt idx="4188">
                  <c:v>-0.65744018634260504</c:v>
                </c:pt>
                <c:pt idx="4189">
                  <c:v>-0.65684690602604834</c:v>
                </c:pt>
                <c:pt idx="4190">
                  <c:v>-0.65625263647058485</c:v>
                </c:pt>
                <c:pt idx="4191">
                  <c:v>-0.65565737887694997</c:v>
                </c:pt>
                <c:pt idx="4192">
                  <c:v>-0.65506113445618963</c:v>
                </c:pt>
                <c:pt idx="4193">
                  <c:v>-0.65446390442964597</c:v>
                </c:pt>
                <c:pt idx="4194">
                  <c:v>-0.65386569002898065</c:v>
                </c:pt>
                <c:pt idx="4195">
                  <c:v>-0.65326649249617164</c:v>
                </c:pt>
                <c:pt idx="4196">
                  <c:v>-0.65266631308352863</c:v>
                </c:pt>
                <c:pt idx="4197">
                  <c:v>-0.65206515305368451</c:v>
                </c:pt>
                <c:pt idx="4198">
                  <c:v>-0.65146301367962134</c:v>
                </c:pt>
                <c:pt idx="4199">
                  <c:v>-0.65085989624466067</c:v>
                </c:pt>
                <c:pt idx="4200">
                  <c:v>-0.6502558020424718</c:v>
                </c:pt>
                <c:pt idx="4201">
                  <c:v>-0.64965073237707882</c:v>
                </c:pt>
                <c:pt idx="4202">
                  <c:v>-0.64904468856286535</c:v>
                </c:pt>
                <c:pt idx="4203">
                  <c:v>-0.64843767192457835</c:v>
                </c:pt>
                <c:pt idx="4204">
                  <c:v>-0.6478296837973283</c:v>
                </c:pt>
                <c:pt idx="4205">
                  <c:v>-0.64722072552659948</c:v>
                </c:pt>
                <c:pt idx="4206">
                  <c:v>-0.64661079846824532</c:v>
                </c:pt>
                <c:pt idx="4207">
                  <c:v>-0.64599990398849982</c:v>
                </c:pt>
                <c:pt idx="4208">
                  <c:v>-0.64538804346397061</c:v>
                </c:pt>
                <c:pt idx="4209">
                  <c:v>-0.64477521828165263</c:v>
                </c:pt>
                <c:pt idx="4210">
                  <c:v>-0.644161429838916</c:v>
                </c:pt>
                <c:pt idx="4211">
                  <c:v>-0.64354667954352163</c:v>
                </c:pt>
                <c:pt idx="4212">
                  <c:v>-0.642930968813613</c:v>
                </c:pt>
                <c:pt idx="4213">
                  <c:v>-0.64231429907771997</c:v>
                </c:pt>
                <c:pt idx="4214">
                  <c:v>-0.64169667177476031</c:v>
                </c:pt>
                <c:pt idx="4215">
                  <c:v>-0.64107808835403735</c:v>
                </c:pt>
                <c:pt idx="4216">
                  <c:v>-0.64045855027524401</c:v>
                </c:pt>
                <c:pt idx="4217">
                  <c:v>-0.63983805900845836</c:v>
                </c:pt>
                <c:pt idx="4218">
                  <c:v>-0.63921661603414348</c:v>
                </c:pt>
                <c:pt idx="4219">
                  <c:v>-0.63859422284314848</c:v>
                </c:pt>
                <c:pt idx="4220">
                  <c:v>-0.63797088093670595</c:v>
                </c:pt>
                <c:pt idx="4221">
                  <c:v>-0.63734659182642772</c:v>
                </c:pt>
                <c:pt idx="4222">
                  <c:v>-0.63672135703430965</c:v>
                </c:pt>
                <c:pt idx="4223">
                  <c:v>-0.63609517809271932</c:v>
                </c:pt>
                <c:pt idx="4224">
                  <c:v>-0.63546805654440164</c:v>
                </c:pt>
                <c:pt idx="4225">
                  <c:v>-0.63483999394247148</c:v>
                </c:pt>
                <c:pt idx="4226">
                  <c:v>-0.63421099185040897</c:v>
                </c:pt>
                <c:pt idx="4227">
                  <c:v>-0.6335810518420637</c:v>
                </c:pt>
                <c:pt idx="4228">
                  <c:v>-0.63295017550163801</c:v>
                </c:pt>
                <c:pt idx="4229">
                  <c:v>-0.63231836442369604</c:v>
                </c:pt>
                <c:pt idx="4230">
                  <c:v>-0.63168562021314667</c:v>
                </c:pt>
                <c:pt idx="4231">
                  <c:v>-0.63105194448524504</c:v>
                </c:pt>
                <c:pt idx="4232">
                  <c:v>-0.63041733886558804</c:v>
                </c:pt>
                <c:pt idx="4233">
                  <c:v>-0.62978180499010461</c:v>
                </c:pt>
                <c:pt idx="4234">
                  <c:v>-0.62914534450505033</c:v>
                </c:pt>
                <c:pt idx="4235">
                  <c:v>-0.62850795906700296</c:v>
                </c:pt>
                <c:pt idx="4236">
                  <c:v>-0.62786965034285536</c:v>
                </c:pt>
                <c:pt idx="4237">
                  <c:v>-0.62723042000980533</c:v>
                </c:pt>
                <c:pt idx="4238">
                  <c:v>-0.6265902697553507</c:v>
                </c:pt>
                <c:pt idx="4239">
                  <c:v>-0.62594920127728249</c:v>
                </c:pt>
                <c:pt idx="4240">
                  <c:v>-0.62530721628367081</c:v>
                </c:pt>
                <c:pt idx="4241">
                  <c:v>-0.62466431649286236</c:v>
                </c:pt>
                <c:pt idx="4242">
                  <c:v>-0.62402050363347383</c:v>
                </c:pt>
                <c:pt idx="4243">
                  <c:v>-0.62337577944436995</c:v>
                </c:pt>
                <c:pt idx="4244">
                  <c:v>-0.62273014567467133</c:v>
                </c:pt>
                <c:pt idx="4245">
                  <c:v>-0.62208360408372831</c:v>
                </c:pt>
                <c:pt idx="4246">
                  <c:v>-0.62143615644112205</c:v>
                </c:pt>
                <c:pt idx="4247">
                  <c:v>-0.62078780452664695</c:v>
                </c:pt>
                <c:pt idx="4248">
                  <c:v>-0.62013855013030605</c:v>
                </c:pt>
                <c:pt idx="4249">
                  <c:v>-0.6194883950522917</c:v>
                </c:pt>
                <c:pt idx="4250">
                  <c:v>-0.61883734110298272</c:v>
                </c:pt>
                <c:pt idx="4251">
                  <c:v>-0.61818539010292561</c:v>
                </c:pt>
                <c:pt idx="4252">
                  <c:v>-0.61753254388282453</c:v>
                </c:pt>
                <c:pt idx="4253">
                  <c:v>-0.61687880428352992</c:v>
                </c:pt>
                <c:pt idx="4254">
                  <c:v>-0.61622417315602229</c:v>
                </c:pt>
                <c:pt idx="4255">
                  <c:v>-0.61556865236140235</c:v>
                </c:pt>
                <c:pt idx="4256">
                  <c:v>-0.61491224377087805</c:v>
                </c:pt>
                <c:pt idx="4257">
                  <c:v>-0.61425494926574398</c:v>
                </c:pt>
                <c:pt idx="4258">
                  <c:v>-0.61359677073737462</c:v>
                </c:pt>
                <c:pt idx="4259">
                  <c:v>-0.61293771008720499</c:v>
                </c:pt>
                <c:pt idx="4260">
                  <c:v>-0.61227776922671662</c:v>
                </c:pt>
                <c:pt idx="4261">
                  <c:v>-0.611616950077427</c:v>
                </c:pt>
                <c:pt idx="4262">
                  <c:v>-0.61095525457086164</c:v>
                </c:pt>
                <c:pt idx="4263">
                  <c:v>-0.61029268464855135</c:v>
                </c:pt>
                <c:pt idx="4264">
                  <c:v>-0.60962924226200865</c:v>
                </c:pt>
                <c:pt idx="4265">
                  <c:v>-0.60896492937271096</c:v>
                </c:pt>
                <c:pt idx="4266">
                  <c:v>-0.6082997479520893</c:v>
                </c:pt>
                <c:pt idx="4267">
                  <c:v>-0.60763369998150429</c:v>
                </c:pt>
                <c:pt idx="4268">
                  <c:v>-0.60696678745222965</c:v>
                </c:pt>
                <c:pt idx="4269">
                  <c:v>-0.60629901236543782</c:v>
                </c:pt>
                <c:pt idx="4270">
                  <c:v>-0.60563037673217734</c:v>
                </c:pt>
                <c:pt idx="4271">
                  <c:v>-0.60496088257335534</c:v>
                </c:pt>
                <c:pt idx="4272">
                  <c:v>-0.60429053191971904</c:v>
                </c:pt>
                <c:pt idx="4273">
                  <c:v>-0.60361932681184005</c:v>
                </c:pt>
                <c:pt idx="4274">
                  <c:v>-0.60294726930008435</c:v>
                </c:pt>
                <c:pt idx="4275">
                  <c:v>-0.602274361444602</c:v>
                </c:pt>
                <c:pt idx="4276">
                  <c:v>-0.60160060531530435</c:v>
                </c:pt>
                <c:pt idx="4277">
                  <c:v>-0.60092600299183829</c:v>
                </c:pt>
                <c:pt idx="4278">
                  <c:v>-0.60025055656357384</c:v>
                </c:pt>
                <c:pt idx="4279">
                  <c:v>-0.59957426812957104</c:v>
                </c:pt>
                <c:pt idx="4280">
                  <c:v>-0.59889713979857395</c:v>
                </c:pt>
                <c:pt idx="4281">
                  <c:v>-0.59821917368897204</c:v>
                </c:pt>
                <c:pt idx="4282">
                  <c:v>-0.59754037192878962</c:v>
                </c:pt>
                <c:pt idx="4283">
                  <c:v>-0.59686073665565598</c:v>
                </c:pt>
                <c:pt idx="4284">
                  <c:v>-0.59618027001678797</c:v>
                </c:pt>
                <c:pt idx="4285">
                  <c:v>-0.59549897416895969</c:v>
                </c:pt>
                <c:pt idx="4286">
                  <c:v>-0.59481685127848805</c:v>
                </c:pt>
                <c:pt idx="4287">
                  <c:v>-0.59413390352119999</c:v>
                </c:pt>
                <c:pt idx="4288">
                  <c:v>-0.59345013308241068</c:v>
                </c:pt>
                <c:pt idx="4289">
                  <c:v>-0.59276554215690369</c:v>
                </c:pt>
                <c:pt idx="4290">
                  <c:v>-0.59208013294889905</c:v>
                </c:pt>
                <c:pt idx="4291">
                  <c:v>-0.59139390767202971</c:v>
                </c:pt>
                <c:pt idx="4292">
                  <c:v>-0.59070686854931997</c:v>
                </c:pt>
                <c:pt idx="4293">
                  <c:v>-0.59001901781315502</c:v>
                </c:pt>
                <c:pt idx="4294">
                  <c:v>-0.58933035770525533</c:v>
                </c:pt>
                <c:pt idx="4295">
                  <c:v>-0.58864089047665102</c:v>
                </c:pt>
                <c:pt idx="4296">
                  <c:v>-0.58795061838765572</c:v>
                </c:pt>
                <c:pt idx="4297">
                  <c:v>-0.58725954370783739</c:v>
                </c:pt>
                <c:pt idx="4298">
                  <c:v>-0.5865676687159892</c:v>
                </c:pt>
                <c:pt idx="4299">
                  <c:v>-0.5858749957001107</c:v>
                </c:pt>
                <c:pt idx="4300">
                  <c:v>-0.58518152695736148</c:v>
                </c:pt>
                <c:pt idx="4301">
                  <c:v>-0.58448726479405733</c:v>
                </c:pt>
                <c:pt idx="4302">
                  <c:v>-0.583792211525618</c:v>
                </c:pt>
                <c:pt idx="4303">
                  <c:v>-0.58309636947654853</c:v>
                </c:pt>
                <c:pt idx="4304">
                  <c:v>-0.58239974098041669</c:v>
                </c:pt>
                <c:pt idx="4305">
                  <c:v>-0.58170232837980762</c:v>
                </c:pt>
                <c:pt idx="4306">
                  <c:v>-0.58100413402630668</c:v>
                </c:pt>
                <c:pt idx="4307">
                  <c:v>-0.58030516028046053</c:v>
                </c:pt>
                <c:pt idx="4308">
                  <c:v>-0.57960540951175632</c:v>
                </c:pt>
                <c:pt idx="4309">
                  <c:v>-0.57890488409857666</c:v>
                </c:pt>
                <c:pt idx="4310">
                  <c:v>-0.57820358642817848</c:v>
                </c:pt>
                <c:pt idx="4311">
                  <c:v>-0.57750151889666268</c:v>
                </c:pt>
                <c:pt idx="4312">
                  <c:v>-0.57679868390893629</c:v>
                </c:pt>
                <c:pt idx="4313">
                  <c:v>-0.57609508387868136</c:v>
                </c:pt>
                <c:pt idx="4314">
                  <c:v>-0.57539072122832202</c:v>
                </c:pt>
                <c:pt idx="4315">
                  <c:v>-0.57468559838899835</c:v>
                </c:pt>
                <c:pt idx="4316">
                  <c:v>-0.57397971780052248</c:v>
                </c:pt>
                <c:pt idx="4317">
                  <c:v>-0.5732730819113524</c:v>
                </c:pt>
                <c:pt idx="4318">
                  <c:v>-0.57256569317856332</c:v>
                </c:pt>
                <c:pt idx="4319">
                  <c:v>-0.57185755406779304</c:v>
                </c:pt>
                <c:pt idx="4320">
                  <c:v>-0.5711486670532343</c:v>
                </c:pt>
                <c:pt idx="4321">
                  <c:v>-0.57043903461758261</c:v>
                </c:pt>
                <c:pt idx="4322">
                  <c:v>-0.56972865925200133</c:v>
                </c:pt>
                <c:pt idx="4323">
                  <c:v>-0.56901754345610001</c:v>
                </c:pt>
                <c:pt idx="4324">
                  <c:v>-0.56830568973788398</c:v>
                </c:pt>
                <c:pt idx="4325">
                  <c:v>-0.56759310061372803</c:v>
                </c:pt>
                <c:pt idx="4326">
                  <c:v>-0.56687977860833461</c:v>
                </c:pt>
                <c:pt idx="4327">
                  <c:v>-0.5661657262547013</c:v>
                </c:pt>
                <c:pt idx="4328">
                  <c:v>-0.56545094609408431</c:v>
                </c:pt>
                <c:pt idx="4329">
                  <c:v>-0.56473544067595804</c:v>
                </c:pt>
                <c:pt idx="4330">
                  <c:v>-0.56401921255798149</c:v>
                </c:pt>
                <c:pt idx="4331">
                  <c:v>-0.56330226430595864</c:v>
                </c:pt>
                <c:pt idx="4332">
                  <c:v>-0.56258459849380205</c:v>
                </c:pt>
                <c:pt idx="4333">
                  <c:v>-0.56186621770349532</c:v>
                </c:pt>
                <c:pt idx="4334">
                  <c:v>-0.561147124525051</c:v>
                </c:pt>
                <c:pt idx="4335">
                  <c:v>-0.56042732155647901</c:v>
                </c:pt>
                <c:pt idx="4336">
                  <c:v>-0.55970681140373935</c:v>
                </c:pt>
                <c:pt idx="4337">
                  <c:v>-0.55898559668071135</c:v>
                </c:pt>
                <c:pt idx="4338">
                  <c:v>-0.55826368000914872</c:v>
                </c:pt>
                <c:pt idx="4339">
                  <c:v>-0.55754106401864201</c:v>
                </c:pt>
                <c:pt idx="4340">
                  <c:v>-0.55681775134657929</c:v>
                </c:pt>
                <c:pt idx="4341">
                  <c:v>-0.55609374463810235</c:v>
                </c:pt>
                <c:pt idx="4342">
                  <c:v>-0.55536904654607333</c:v>
                </c:pt>
                <c:pt idx="4343">
                  <c:v>-0.55464365973102503</c:v>
                </c:pt>
                <c:pt idx="4344">
                  <c:v>-0.55391758686112968</c:v>
                </c:pt>
                <c:pt idx="4345">
                  <c:v>-0.55319083061215135</c:v>
                </c:pt>
                <c:pt idx="4346">
                  <c:v>-0.55246339366740271</c:v>
                </c:pt>
                <c:pt idx="4347">
                  <c:v>-0.551735278717714</c:v>
                </c:pt>
                <c:pt idx="4348">
                  <c:v>-0.55100648846137701</c:v>
                </c:pt>
                <c:pt idx="4349">
                  <c:v>-0.55027702560411429</c:v>
                </c:pt>
                <c:pt idx="4350">
                  <c:v>-0.54954689285903002</c:v>
                </c:pt>
                <c:pt idx="4351">
                  <c:v>-0.5488160929465723</c:v>
                </c:pt>
                <c:pt idx="4352">
                  <c:v>-0.54808462859448348</c:v>
                </c:pt>
                <c:pt idx="4353">
                  <c:v>-0.54735250253776369</c:v>
                </c:pt>
                <c:pt idx="4354">
                  <c:v>-0.54661971751862948</c:v>
                </c:pt>
                <c:pt idx="4355">
                  <c:v>-0.54588627628645603</c:v>
                </c:pt>
                <c:pt idx="4356">
                  <c:v>-0.54515218159775147</c:v>
                </c:pt>
                <c:pt idx="4357">
                  <c:v>-0.54441743621610095</c:v>
                </c:pt>
                <c:pt idx="4358">
                  <c:v>-0.54368204291212496</c:v>
                </c:pt>
                <c:pt idx="4359">
                  <c:v>-0.54294600446343932</c:v>
                </c:pt>
                <c:pt idx="4360">
                  <c:v>-0.54220932365460028</c:v>
                </c:pt>
                <c:pt idx="4361">
                  <c:v>-0.54147200327707101</c:v>
                </c:pt>
                <c:pt idx="4362">
                  <c:v>-0.54073404612917264</c:v>
                </c:pt>
                <c:pt idx="4363">
                  <c:v>-0.5399954550160323</c:v>
                </c:pt>
                <c:pt idx="4364">
                  <c:v>-0.53925623274954604</c:v>
                </c:pt>
                <c:pt idx="4365">
                  <c:v>-0.53851638214832664</c:v>
                </c:pt>
                <c:pt idx="4366">
                  <c:v>-0.53777590603766801</c:v>
                </c:pt>
                <c:pt idx="4367">
                  <c:v>-0.5370348072494816</c:v>
                </c:pt>
                <c:pt idx="4368">
                  <c:v>-0.53629308862226266</c:v>
                </c:pt>
                <c:pt idx="4369">
                  <c:v>-0.53555075300104371</c:v>
                </c:pt>
                <c:pt idx="4370">
                  <c:v>-0.534807803237345</c:v>
                </c:pt>
                <c:pt idx="4371">
                  <c:v>-0.5340642421891213</c:v>
                </c:pt>
                <c:pt idx="4372">
                  <c:v>-0.53332007272072202</c:v>
                </c:pt>
                <c:pt idx="4373">
                  <c:v>-0.53257529770284462</c:v>
                </c:pt>
                <c:pt idx="4374">
                  <c:v>-0.53182992001247931</c:v>
                </c:pt>
                <c:pt idx="4375">
                  <c:v>-0.53108394253286662</c:v>
                </c:pt>
                <c:pt idx="4376">
                  <c:v>-0.53033736815345367</c:v>
                </c:pt>
                <c:pt idx="4377">
                  <c:v>-0.52959019976983268</c:v>
                </c:pt>
                <c:pt idx="4378">
                  <c:v>-0.52884244028370631</c:v>
                </c:pt>
                <c:pt idx="4379">
                  <c:v>-0.52809409260282836</c:v>
                </c:pt>
                <c:pt idx="4380">
                  <c:v>-0.52734515964095896</c:v>
                </c:pt>
                <c:pt idx="4381">
                  <c:v>-0.52659564431782102</c:v>
                </c:pt>
                <c:pt idx="4382">
                  <c:v>-0.52584554955904195</c:v>
                </c:pt>
                <c:pt idx="4383">
                  <c:v>-0.52509487829610735</c:v>
                </c:pt>
                <c:pt idx="4384">
                  <c:v>-0.5243436334663143</c:v>
                </c:pt>
                <c:pt idx="4385">
                  <c:v>-0.52359181801271704</c:v>
                </c:pt>
                <c:pt idx="4386">
                  <c:v>-0.52283943488407936</c:v>
                </c:pt>
                <c:pt idx="4387">
                  <c:v>-0.52208648703482596</c:v>
                </c:pt>
                <c:pt idx="4388">
                  <c:v>-0.52133297742498796</c:v>
                </c:pt>
                <c:pt idx="4389">
                  <c:v>-0.52057890902015869</c:v>
                </c:pt>
                <c:pt idx="4390">
                  <c:v>-0.51982428479143372</c:v>
                </c:pt>
                <c:pt idx="4391">
                  <c:v>-0.51906910771536741</c:v>
                </c:pt>
                <c:pt idx="4392">
                  <c:v>-0.51831338077392319</c:v>
                </c:pt>
                <c:pt idx="4393">
                  <c:v>-0.5175571069544137</c:v>
                </c:pt>
                <c:pt idx="4394">
                  <c:v>-0.51680028924945898</c:v>
                </c:pt>
                <c:pt idx="4395">
                  <c:v>-0.51604293065692897</c:v>
                </c:pt>
                <c:pt idx="4396">
                  <c:v>-0.51528503417989335</c:v>
                </c:pt>
                <c:pt idx="4397">
                  <c:v>-0.51452660282657003</c:v>
                </c:pt>
                <c:pt idx="4398">
                  <c:v>-0.51376763961027505</c:v>
                </c:pt>
                <c:pt idx="4399">
                  <c:v>-0.51300814754936597</c:v>
                </c:pt>
                <c:pt idx="4400">
                  <c:v>-0.51224812966719602</c:v>
                </c:pt>
                <c:pt idx="4401">
                  <c:v>-0.51148758899205415</c:v>
                </c:pt>
                <c:pt idx="4402">
                  <c:v>-0.51072652855712097</c:v>
                </c:pt>
                <c:pt idx="4403">
                  <c:v>-0.50996495140040599</c:v>
                </c:pt>
                <c:pt idx="4404">
                  <c:v>-0.50920286056470598</c:v>
                </c:pt>
                <c:pt idx="4405">
                  <c:v>-0.50844025909754098</c:v>
                </c:pt>
                <c:pt idx="4406">
                  <c:v>-0.50767715005111202</c:v>
                </c:pt>
                <c:pt idx="4407">
                  <c:v>-0.50691353648223969</c:v>
                </c:pt>
                <c:pt idx="4408">
                  <c:v>-0.50614942145231501</c:v>
                </c:pt>
                <c:pt idx="4409">
                  <c:v>-0.50538480802724239</c:v>
                </c:pt>
                <c:pt idx="4410">
                  <c:v>-0.50461969927739403</c:v>
                </c:pt>
                <c:pt idx="4411">
                  <c:v>-0.50385409827754302</c:v>
                </c:pt>
                <c:pt idx="4412">
                  <c:v>-0.50308800810682297</c:v>
                </c:pt>
                <c:pt idx="4413">
                  <c:v>-0.50232143184866596</c:v>
                </c:pt>
                <c:pt idx="4414">
                  <c:v>-0.50155437259075397</c:v>
                </c:pt>
                <c:pt idx="4415">
                  <c:v>-0.500786833424955</c:v>
                </c:pt>
                <c:pt idx="4416">
                  <c:v>-0.50001881744728305</c:v>
                </c:pt>
                <c:pt idx="4417">
                  <c:v>-0.49925032775783118</c:v>
                </c:pt>
                <c:pt idx="4418">
                  <c:v>-0.49848136746072524</c:v>
                </c:pt>
                <c:pt idx="4419">
                  <c:v>-0.49771193966406424</c:v>
                </c:pt>
                <c:pt idx="4420">
                  <c:v>-0.49694204747986626</c:v>
                </c:pt>
                <c:pt idx="4421">
                  <c:v>-0.49617169402402217</c:v>
                </c:pt>
                <c:pt idx="4422">
                  <c:v>-0.49540088241622116</c:v>
                </c:pt>
                <c:pt idx="4423">
                  <c:v>-0.49462961577992026</c:v>
                </c:pt>
                <c:pt idx="4424">
                  <c:v>-0.49385789724227441</c:v>
                </c:pt>
                <c:pt idx="4425">
                  <c:v>-0.4930857299340794</c:v>
                </c:pt>
                <c:pt idx="4426">
                  <c:v>-0.49231311698972524</c:v>
                </c:pt>
                <c:pt idx="4427">
                  <c:v>-0.49154006154713797</c:v>
                </c:pt>
                <c:pt idx="4428">
                  <c:v>-0.49076656674772318</c:v>
                </c:pt>
                <c:pt idx="4429">
                  <c:v>-0.48999263573630802</c:v>
                </c:pt>
                <c:pt idx="4430">
                  <c:v>-0.48921827166109316</c:v>
                </c:pt>
                <c:pt idx="4431">
                  <c:v>-0.48844347767358898</c:v>
                </c:pt>
                <c:pt idx="4432">
                  <c:v>-0.48766825692856702</c:v>
                </c:pt>
                <c:pt idx="4433">
                  <c:v>-0.48689261258399702</c:v>
                </c:pt>
                <c:pt idx="4434">
                  <c:v>-0.48611654780099717</c:v>
                </c:pt>
                <c:pt idx="4435">
                  <c:v>-0.48534006574377625</c:v>
                </c:pt>
                <c:pt idx="4436">
                  <c:v>-0.48456316957957624</c:v>
                </c:pt>
                <c:pt idx="4437">
                  <c:v>-0.48378586247861816</c:v>
                </c:pt>
                <c:pt idx="4438">
                  <c:v>-0.48300814761404826</c:v>
                </c:pt>
                <c:pt idx="4439">
                  <c:v>-0.48223002816187199</c:v>
                </c:pt>
                <c:pt idx="4440">
                  <c:v>-0.48145150730091424</c:v>
                </c:pt>
                <c:pt idx="4441">
                  <c:v>-0.48067258821274333</c:v>
                </c:pt>
                <c:pt idx="4442">
                  <c:v>-0.47989327408163501</c:v>
                </c:pt>
                <c:pt idx="4443">
                  <c:v>-0.47911356809450317</c:v>
                </c:pt>
                <c:pt idx="4444">
                  <c:v>-0.47833347344084426</c:v>
                </c:pt>
                <c:pt idx="4445">
                  <c:v>-0.47755299331268741</c:v>
                </c:pt>
                <c:pt idx="4446">
                  <c:v>-0.47677213090453202</c:v>
                </c:pt>
                <c:pt idx="4447">
                  <c:v>-0.47599088941329198</c:v>
                </c:pt>
                <c:pt idx="4448">
                  <c:v>-0.47520927203824298</c:v>
                </c:pt>
                <c:pt idx="4449">
                  <c:v>-0.4744272819809664</c:v>
                </c:pt>
                <c:pt idx="4450">
                  <c:v>-0.473644922445283</c:v>
                </c:pt>
                <c:pt idx="4451">
                  <c:v>-0.47286219663720924</c:v>
                </c:pt>
                <c:pt idx="4452">
                  <c:v>-0.47207910776489426</c:v>
                </c:pt>
                <c:pt idx="4453">
                  <c:v>-0.47129565903855886</c:v>
                </c:pt>
                <c:pt idx="4454">
                  <c:v>-0.47051185367045018</c:v>
                </c:pt>
                <c:pt idx="4455">
                  <c:v>-0.46972769487477717</c:v>
                </c:pt>
                <c:pt idx="4456">
                  <c:v>-0.46894318586765332</c:v>
                </c:pt>
                <c:pt idx="4457">
                  <c:v>-0.46815832986704325</c:v>
                </c:pt>
                <c:pt idx="4458">
                  <c:v>-0.46737313009270698</c:v>
                </c:pt>
                <c:pt idx="4459">
                  <c:v>-0.46658758976613801</c:v>
                </c:pt>
                <c:pt idx="4460">
                  <c:v>-0.46580171211051302</c:v>
                </c:pt>
                <c:pt idx="4461">
                  <c:v>-0.46501550035063116</c:v>
                </c:pt>
                <c:pt idx="4462">
                  <c:v>-0.46422895771285733</c:v>
                </c:pt>
                <c:pt idx="4463">
                  <c:v>-0.46344208742506598</c:v>
                </c:pt>
                <c:pt idx="4464">
                  <c:v>-0.462654892716587</c:v>
                </c:pt>
                <c:pt idx="4465">
                  <c:v>-0.46186737681814516</c:v>
                </c:pt>
                <c:pt idx="4466">
                  <c:v>-0.46107954296180698</c:v>
                </c:pt>
                <c:pt idx="4467">
                  <c:v>-0.46029139438092093</c:v>
                </c:pt>
                <c:pt idx="4468">
                  <c:v>-0.45950293431006217</c:v>
                </c:pt>
                <c:pt idx="4469">
                  <c:v>-0.45871416598497733</c:v>
                </c:pt>
                <c:pt idx="4470">
                  <c:v>-0.45792509264252201</c:v>
                </c:pt>
                <c:pt idx="4471">
                  <c:v>-0.45713571752061499</c:v>
                </c:pt>
                <c:pt idx="4472">
                  <c:v>-0.45634604385817301</c:v>
                </c:pt>
                <c:pt idx="4473">
                  <c:v>-0.45555607489505218</c:v>
                </c:pt>
                <c:pt idx="4474">
                  <c:v>-0.45476581387200316</c:v>
                </c:pt>
                <c:pt idx="4475">
                  <c:v>-0.45397526403060118</c:v>
                </c:pt>
                <c:pt idx="4476">
                  <c:v>-0.45318442861319885</c:v>
                </c:pt>
                <c:pt idx="4477">
                  <c:v>-0.45239331086286716</c:v>
                </c:pt>
                <c:pt idx="4478">
                  <c:v>-0.45160191402333577</c:v>
                </c:pt>
                <c:pt idx="4479">
                  <c:v>-0.45081024133894232</c:v>
                </c:pt>
                <c:pt idx="4480">
                  <c:v>-0.45001829605457017</c:v>
                </c:pt>
                <c:pt idx="4481">
                  <c:v>-0.449226081415599</c:v>
                </c:pt>
                <c:pt idx="4482">
                  <c:v>-0.44843360066784116</c:v>
                </c:pt>
                <c:pt idx="4483">
                  <c:v>-0.44764085705749002</c:v>
                </c:pt>
                <c:pt idx="4484">
                  <c:v>-0.44684785383106501</c:v>
                </c:pt>
                <c:pt idx="4485">
                  <c:v>-0.44605459423535215</c:v>
                </c:pt>
                <c:pt idx="4486">
                  <c:v>-0.445261081517349</c:v>
                </c:pt>
                <c:pt idx="4487">
                  <c:v>-0.44446731892420716</c:v>
                </c:pt>
                <c:pt idx="4488">
                  <c:v>-0.44367330970318503</c:v>
                </c:pt>
                <c:pt idx="4489">
                  <c:v>-0.44287905710157599</c:v>
                </c:pt>
                <c:pt idx="4490">
                  <c:v>-0.44208456436666732</c:v>
                </c:pt>
                <c:pt idx="4491">
                  <c:v>-0.44128983474567901</c:v>
                </c:pt>
                <c:pt idx="4492">
                  <c:v>-0.44049487148570615</c:v>
                </c:pt>
                <c:pt idx="4493">
                  <c:v>-0.43969967783366626</c:v>
                </c:pt>
                <c:pt idx="4494">
                  <c:v>-0.43890425703624325</c:v>
                </c:pt>
                <c:pt idx="4495">
                  <c:v>-0.43810861233983039</c:v>
                </c:pt>
                <c:pt idx="4496">
                  <c:v>-0.4373127469904754</c:v>
                </c:pt>
                <c:pt idx="4497">
                  <c:v>-0.4365166642338264</c:v>
                </c:pt>
                <c:pt idx="4498">
                  <c:v>-0.43572036731507946</c:v>
                </c:pt>
                <c:pt idx="4499">
                  <c:v>-0.43492385947891316</c:v>
                </c:pt>
                <c:pt idx="4500">
                  <c:v>-0.43412714396944746</c:v>
                </c:pt>
                <c:pt idx="4501">
                  <c:v>-0.43333022403017801</c:v>
                </c:pt>
                <c:pt idx="4502">
                  <c:v>-0.43253310290392399</c:v>
                </c:pt>
                <c:pt idx="4503">
                  <c:v>-0.43173578383277716</c:v>
                </c:pt>
                <c:pt idx="4504">
                  <c:v>-0.43093827005804436</c:v>
                </c:pt>
                <c:pt idx="4505">
                  <c:v>-0.43014056482018997</c:v>
                </c:pt>
                <c:pt idx="4506">
                  <c:v>-0.4293426713587864</c:v>
                </c:pt>
                <c:pt idx="4507">
                  <c:v>-0.42854459291245733</c:v>
                </c:pt>
                <c:pt idx="4508">
                  <c:v>-0.42774633271882201</c:v>
                </c:pt>
                <c:pt idx="4509">
                  <c:v>-0.42694789401444733</c:v>
                </c:pt>
                <c:pt idx="4510">
                  <c:v>-0.42614928003478508</c:v>
                </c:pt>
                <c:pt idx="4511">
                  <c:v>-0.42535049401412217</c:v>
                </c:pt>
                <c:pt idx="4512">
                  <c:v>-0.42455153918552702</c:v>
                </c:pt>
                <c:pt idx="4513">
                  <c:v>-0.423752418780795</c:v>
                </c:pt>
                <c:pt idx="4514">
                  <c:v>-0.42295313603039703</c:v>
                </c:pt>
                <c:pt idx="4515">
                  <c:v>-0.42215369416342402</c:v>
                </c:pt>
                <c:pt idx="4516">
                  <c:v>-0.42135409640752702</c:v>
                </c:pt>
                <c:pt idx="4517">
                  <c:v>-0.42055434598888025</c:v>
                </c:pt>
                <c:pt idx="4518">
                  <c:v>-0.41975444613210899</c:v>
                </c:pt>
                <c:pt idx="4519">
                  <c:v>-0.41895440006025225</c:v>
                </c:pt>
                <c:pt idx="4520">
                  <c:v>-0.41815421099469724</c:v>
                </c:pt>
                <c:pt idx="4521">
                  <c:v>-0.41735388215513702</c:v>
                </c:pt>
                <c:pt idx="4522">
                  <c:v>-0.41655341675951102</c:v>
                </c:pt>
                <c:pt idx="4523">
                  <c:v>-0.41575281802395497</c:v>
                </c:pt>
                <c:pt idx="4524">
                  <c:v>-0.4149520891627464</c:v>
                </c:pt>
                <c:pt idx="4525">
                  <c:v>-0.41415123338825516</c:v>
                </c:pt>
                <c:pt idx="4526">
                  <c:v>-0.41335025391089025</c:v>
                </c:pt>
                <c:pt idx="4527">
                  <c:v>-0.41254915393904718</c:v>
                </c:pt>
                <c:pt idx="4528">
                  <c:v>-0.41174793667905402</c:v>
                </c:pt>
                <c:pt idx="4529">
                  <c:v>-0.41094660533512517</c:v>
                </c:pt>
                <c:pt idx="4530">
                  <c:v>-0.41014516310930615</c:v>
                </c:pt>
                <c:pt idx="4531">
                  <c:v>-0.40934361320142015</c:v>
                </c:pt>
                <c:pt idx="4532">
                  <c:v>-0.40854195880902</c:v>
                </c:pt>
                <c:pt idx="4533">
                  <c:v>-0.407740203127336</c:v>
                </c:pt>
                <c:pt idx="4534">
                  <c:v>-0.40693834934922624</c:v>
                </c:pt>
                <c:pt idx="4535">
                  <c:v>-0.40613640066511986</c:v>
                </c:pt>
                <c:pt idx="4536">
                  <c:v>-0.40533436026297626</c:v>
                </c:pt>
                <c:pt idx="4537">
                  <c:v>-0.40453223132822302</c:v>
                </c:pt>
                <c:pt idx="4538">
                  <c:v>-0.40373001704371603</c:v>
                </c:pt>
                <c:pt idx="4539">
                  <c:v>-0.40292772058968124</c:v>
                </c:pt>
                <c:pt idx="4540">
                  <c:v>-0.40212534514366916</c:v>
                </c:pt>
                <c:pt idx="4541">
                  <c:v>-0.40132289388050341</c:v>
                </c:pt>
                <c:pt idx="4542">
                  <c:v>-0.40052036997223039</c:v>
                </c:pt>
                <c:pt idx="4543">
                  <c:v>-0.39971777658807017</c:v>
                </c:pt>
                <c:pt idx="4544">
                  <c:v>-0.39891511689436726</c:v>
                </c:pt>
                <c:pt idx="4545">
                  <c:v>-0.39811239405453924</c:v>
                </c:pt>
                <c:pt idx="4546">
                  <c:v>-0.39730961122903241</c:v>
                </c:pt>
                <c:pt idx="4547">
                  <c:v>-0.39650677157526643</c:v>
                </c:pt>
                <c:pt idx="4548">
                  <c:v>-0.39570387824759118</c:v>
                </c:pt>
                <c:pt idx="4549">
                  <c:v>-0.39490093439723339</c:v>
                </c:pt>
                <c:pt idx="4550">
                  <c:v>-0.39409794317225233</c:v>
                </c:pt>
                <c:pt idx="4551">
                  <c:v>-0.39329490771748826</c:v>
                </c:pt>
                <c:pt idx="4552">
                  <c:v>-0.39249183117451636</c:v>
                </c:pt>
                <c:pt idx="4553">
                  <c:v>-0.39168871668159916</c:v>
                </c:pt>
                <c:pt idx="4554">
                  <c:v>-0.3908855673736335</c:v>
                </c:pt>
                <c:pt idx="4555">
                  <c:v>-0.3900823863821114</c:v>
                </c:pt>
                <c:pt idx="4556">
                  <c:v>-0.38927917683506424</c:v>
                </c:pt>
                <c:pt idx="4557">
                  <c:v>-0.38847594185702433</c:v>
                </c:pt>
                <c:pt idx="4558">
                  <c:v>-0.38767268456897036</c:v>
                </c:pt>
                <c:pt idx="4559">
                  <c:v>-0.38686940808828324</c:v>
                </c:pt>
                <c:pt idx="4560">
                  <c:v>-0.38606611552869824</c:v>
                </c:pt>
                <c:pt idx="4561">
                  <c:v>-0.38526281000026225</c:v>
                </c:pt>
                <c:pt idx="4562">
                  <c:v>-0.38445949460928425</c:v>
                </c:pt>
                <c:pt idx="4563">
                  <c:v>-0.38365617245828698</c:v>
                </c:pt>
                <c:pt idx="4564">
                  <c:v>-0.38285284664596836</c:v>
                </c:pt>
                <c:pt idx="4565">
                  <c:v>-0.38204952026715017</c:v>
                </c:pt>
                <c:pt idx="4566">
                  <c:v>-0.381246196412728</c:v>
                </c:pt>
                <c:pt idx="4567">
                  <c:v>-0.38044287816964251</c:v>
                </c:pt>
                <c:pt idx="4568">
                  <c:v>-0.37963956862081116</c:v>
                </c:pt>
                <c:pt idx="4569">
                  <c:v>-0.37883627084510424</c:v>
                </c:pt>
                <c:pt idx="4570">
                  <c:v>-0.3780329879172884</c:v>
                </c:pt>
                <c:pt idx="4571">
                  <c:v>-0.37722972290798418</c:v>
                </c:pt>
                <c:pt idx="4572">
                  <c:v>-0.37642647888362546</c:v>
                </c:pt>
                <c:pt idx="4573">
                  <c:v>-0.37562325890640702</c:v>
                </c:pt>
                <c:pt idx="4574">
                  <c:v>-0.3748200660342525</c:v>
                </c:pt>
                <c:pt idx="4575">
                  <c:v>-0.37401690332075943</c:v>
                </c:pt>
                <c:pt idx="4576">
                  <c:v>-0.37321377381516124</c:v>
                </c:pt>
                <c:pt idx="4577">
                  <c:v>-0.37241068056228732</c:v>
                </c:pt>
                <c:pt idx="4578">
                  <c:v>-0.37160762660251001</c:v>
                </c:pt>
                <c:pt idx="4579">
                  <c:v>-0.37080461497171124</c:v>
                </c:pt>
                <c:pt idx="4580">
                  <c:v>-0.37000164870123181</c:v>
                </c:pt>
                <c:pt idx="4581">
                  <c:v>-0.36919873081784027</c:v>
                </c:pt>
                <c:pt idx="4582">
                  <c:v>-0.36839586434367833</c:v>
                </c:pt>
                <c:pt idx="4583">
                  <c:v>-0.36759305229622286</c:v>
                </c:pt>
                <c:pt idx="4584">
                  <c:v>-0.36679029768825117</c:v>
                </c:pt>
                <c:pt idx="4585">
                  <c:v>-0.36598760352778825</c:v>
                </c:pt>
                <c:pt idx="4586">
                  <c:v>-0.36518497281807333</c:v>
                </c:pt>
                <c:pt idx="4587">
                  <c:v>-0.36438240855751436</c:v>
                </c:pt>
                <c:pt idx="4588">
                  <c:v>-0.36357991373964943</c:v>
                </c:pt>
                <c:pt idx="4589">
                  <c:v>-0.36277749135310816</c:v>
                </c:pt>
                <c:pt idx="4590">
                  <c:v>-0.36197514438156198</c:v>
                </c:pt>
                <c:pt idx="4591">
                  <c:v>-0.36117287580369833</c:v>
                </c:pt>
                <c:pt idx="4592">
                  <c:v>-0.36037068859316418</c:v>
                </c:pt>
                <c:pt idx="4593">
                  <c:v>-0.35956858571854233</c:v>
                </c:pt>
                <c:pt idx="4594">
                  <c:v>-0.35876657014329716</c:v>
                </c:pt>
                <c:pt idx="4595">
                  <c:v>-0.35796464482574636</c:v>
                </c:pt>
                <c:pt idx="4596">
                  <c:v>-0.35716281271901618</c:v>
                </c:pt>
                <c:pt idx="4597">
                  <c:v>-0.35636107677100298</c:v>
                </c:pt>
                <c:pt idx="4598">
                  <c:v>-0.35555943992433908</c:v>
                </c:pt>
                <c:pt idx="4599">
                  <c:v>-0.35475790511634397</c:v>
                </c:pt>
                <c:pt idx="4600">
                  <c:v>-0.35395647527899826</c:v>
                </c:pt>
                <c:pt idx="4601">
                  <c:v>-0.35315515333889702</c:v>
                </c:pt>
                <c:pt idx="4602">
                  <c:v>-0.35235394221721617</c:v>
                </c:pt>
                <c:pt idx="4603">
                  <c:v>-0.35155284482967436</c:v>
                </c:pt>
                <c:pt idx="4604">
                  <c:v>-0.350751864086493</c:v>
                </c:pt>
                <c:pt idx="4605">
                  <c:v>-0.34995100289236197</c:v>
                </c:pt>
                <c:pt idx="4606">
                  <c:v>-0.34915026414640415</c:v>
                </c:pt>
                <c:pt idx="4607">
                  <c:v>-0.34834965074213281</c:v>
                </c:pt>
                <c:pt idx="4608">
                  <c:v>-0.34754916556742216</c:v>
                </c:pt>
                <c:pt idx="4609">
                  <c:v>-0.34674881150446624</c:v>
                </c:pt>
                <c:pt idx="4610">
                  <c:v>-0.34594859142974632</c:v>
                </c:pt>
                <c:pt idx="4611">
                  <c:v>-0.34514850821399001</c:v>
                </c:pt>
                <c:pt idx="4612">
                  <c:v>-0.34434856472214526</c:v>
                </c:pt>
                <c:pt idx="4613">
                  <c:v>-0.34354876381333616</c:v>
                </c:pt>
                <c:pt idx="4614">
                  <c:v>-0.342749108340831</c:v>
                </c:pt>
                <c:pt idx="4615">
                  <c:v>-0.34194960115200718</c:v>
                </c:pt>
                <c:pt idx="4616">
                  <c:v>-0.34115024508832181</c:v>
                </c:pt>
                <c:pt idx="4617">
                  <c:v>-0.34035104298526808</c:v>
                </c:pt>
                <c:pt idx="4618">
                  <c:v>-0.3395519976723454</c:v>
                </c:pt>
                <c:pt idx="4619">
                  <c:v>-0.33875311197303198</c:v>
                </c:pt>
                <c:pt idx="4620">
                  <c:v>-0.33795438870474342</c:v>
                </c:pt>
                <c:pt idx="4621">
                  <c:v>-0.33715583067879801</c:v>
                </c:pt>
                <c:pt idx="4622">
                  <c:v>-0.33635744070039197</c:v>
                </c:pt>
                <c:pt idx="4623">
                  <c:v>-0.33555922156856016</c:v>
                </c:pt>
                <c:pt idx="4624">
                  <c:v>-0.33476117607614608</c:v>
                </c:pt>
                <c:pt idx="4625">
                  <c:v>-0.33396330700976939</c:v>
                </c:pt>
                <c:pt idx="4626">
                  <c:v>-0.33316561714979326</c:v>
                </c:pt>
                <c:pt idx="4627">
                  <c:v>-0.33236810927029142</c:v>
                </c:pt>
                <c:pt idx="4628">
                  <c:v>-0.33157078613902041</c:v>
                </c:pt>
                <c:pt idx="4629">
                  <c:v>-0.330773650517383</c:v>
                </c:pt>
                <c:pt idx="4630">
                  <c:v>-0.32997670516040251</c:v>
                </c:pt>
                <c:pt idx="4631">
                  <c:v>-0.32917995281668616</c:v>
                </c:pt>
                <c:pt idx="4632">
                  <c:v>-0.3283833962284044</c:v>
                </c:pt>
                <c:pt idx="4633">
                  <c:v>-0.32758703813124418</c:v>
                </c:pt>
                <c:pt idx="4634">
                  <c:v>-0.32679088125439726</c:v>
                </c:pt>
                <c:pt idx="4635">
                  <c:v>-0.32599492832051624</c:v>
                </c:pt>
                <c:pt idx="4636">
                  <c:v>-0.32519918204569398</c:v>
                </c:pt>
                <c:pt idx="4637">
                  <c:v>-0.32440364513942932</c:v>
                </c:pt>
                <c:pt idx="4638">
                  <c:v>-0.32360832030459724</c:v>
                </c:pt>
                <c:pt idx="4639">
                  <c:v>-0.32281321023742926</c:v>
                </c:pt>
                <c:pt idx="4640">
                  <c:v>-0.32201831762746541</c:v>
                </c:pt>
                <c:pt idx="4641">
                  <c:v>-0.32122364515755125</c:v>
                </c:pt>
                <c:pt idx="4642">
                  <c:v>-0.32042919550378918</c:v>
                </c:pt>
                <c:pt idx="4643">
                  <c:v>-0.31963497133552132</c:v>
                </c:pt>
                <c:pt idx="4644">
                  <c:v>-0.31884097531529643</c:v>
                </c:pt>
                <c:pt idx="4645">
                  <c:v>-0.31804721009884718</c:v>
                </c:pt>
                <c:pt idx="4646">
                  <c:v>-0.31725367833505924</c:v>
                </c:pt>
                <c:pt idx="4647">
                  <c:v>-0.31646038266594934</c:v>
                </c:pt>
                <c:pt idx="4648">
                  <c:v>-0.31566732572662898</c:v>
                </c:pt>
                <c:pt idx="4649">
                  <c:v>-0.31487451014529033</c:v>
                </c:pt>
                <c:pt idx="4650">
                  <c:v>-0.31408193854317101</c:v>
                </c:pt>
                <c:pt idx="4651">
                  <c:v>-0.31328961353453316</c:v>
                </c:pt>
                <c:pt idx="4652">
                  <c:v>-0.31249753772663802</c:v>
                </c:pt>
                <c:pt idx="4653">
                  <c:v>-0.31170571371971417</c:v>
                </c:pt>
                <c:pt idx="4654">
                  <c:v>-0.31091414410694024</c:v>
                </c:pt>
                <c:pt idx="4655">
                  <c:v>-0.31012283147441633</c:v>
                </c:pt>
                <c:pt idx="4656">
                  <c:v>-0.30933177840114001</c:v>
                </c:pt>
                <c:pt idx="4657">
                  <c:v>-0.30854098745898118</c:v>
                </c:pt>
                <c:pt idx="4658">
                  <c:v>-0.30775046121266142</c:v>
                </c:pt>
                <c:pt idx="4659">
                  <c:v>-0.30696020221972325</c:v>
                </c:pt>
                <c:pt idx="4660">
                  <c:v>-0.30617021303051317</c:v>
                </c:pt>
                <c:pt idx="4661">
                  <c:v>-0.30538049618815932</c:v>
                </c:pt>
                <c:pt idx="4662">
                  <c:v>-0.30459105422853677</c:v>
                </c:pt>
                <c:pt idx="4663">
                  <c:v>-0.30380188968026534</c:v>
                </c:pt>
                <c:pt idx="4664">
                  <c:v>-0.30301300506466033</c:v>
                </c:pt>
                <c:pt idx="4665">
                  <c:v>-0.30222440289573516</c:v>
                </c:pt>
                <c:pt idx="4666">
                  <c:v>-0.30143608568016717</c:v>
                </c:pt>
                <c:pt idx="4667">
                  <c:v>-0.30064805591727017</c:v>
                </c:pt>
                <c:pt idx="4668">
                  <c:v>-0.29986031609899116</c:v>
                </c:pt>
                <c:pt idx="4669">
                  <c:v>-0.29907286870986743</c:v>
                </c:pt>
                <c:pt idx="4670">
                  <c:v>-0.29828571622702316</c:v>
                </c:pt>
                <c:pt idx="4671">
                  <c:v>-0.29749886112013824</c:v>
                </c:pt>
                <c:pt idx="4672">
                  <c:v>-0.29671230585143116</c:v>
                </c:pt>
                <c:pt idx="4673">
                  <c:v>-0.29592605287563917</c:v>
                </c:pt>
                <c:pt idx="4674">
                  <c:v>-0.29514010463999601</c:v>
                </c:pt>
                <c:pt idx="4675">
                  <c:v>-0.29435446358421441</c:v>
                </c:pt>
                <c:pt idx="4676">
                  <c:v>-0.29356913214046598</c:v>
                </c:pt>
                <c:pt idx="4677">
                  <c:v>-0.29278411273336002</c:v>
                </c:pt>
                <c:pt idx="4678">
                  <c:v>-0.29199940777992717</c:v>
                </c:pt>
                <c:pt idx="4679">
                  <c:v>-0.29121501968959801</c:v>
                </c:pt>
                <c:pt idx="4680">
                  <c:v>-0.29043095086419102</c:v>
                </c:pt>
                <c:pt idx="4681">
                  <c:v>-0.28964720369787816</c:v>
                </c:pt>
                <c:pt idx="4682">
                  <c:v>-0.28886378057718898</c:v>
                </c:pt>
                <c:pt idx="4683">
                  <c:v>-0.28808068388097341</c:v>
                </c:pt>
                <c:pt idx="4684">
                  <c:v>-0.287297915980398</c:v>
                </c:pt>
                <c:pt idx="4685">
                  <c:v>-0.28651547923891818</c:v>
                </c:pt>
                <c:pt idx="4686">
                  <c:v>-0.285733376012268</c:v>
                </c:pt>
                <c:pt idx="4687">
                  <c:v>-0.28495160864844116</c:v>
                </c:pt>
                <c:pt idx="4688">
                  <c:v>-0.28417017948767126</c:v>
                </c:pt>
                <c:pt idx="4689">
                  <c:v>-0.28338909086242325</c:v>
                </c:pt>
                <c:pt idx="4690">
                  <c:v>-0.28260834509736815</c:v>
                </c:pt>
                <c:pt idx="4691">
                  <c:v>-0.28182794450937598</c:v>
                </c:pt>
                <c:pt idx="4692">
                  <c:v>-0.28104789140748798</c:v>
                </c:pt>
                <c:pt idx="4693">
                  <c:v>-0.28026818809291798</c:v>
                </c:pt>
                <c:pt idx="4694">
                  <c:v>-0.27948883685902326</c:v>
                </c:pt>
                <c:pt idx="4695">
                  <c:v>-0.27870983999129201</c:v>
                </c:pt>
                <c:pt idx="4696">
                  <c:v>-0.27793119976733799</c:v>
                </c:pt>
                <c:pt idx="4697">
                  <c:v>-0.27715291845687301</c:v>
                </c:pt>
                <c:pt idx="4698">
                  <c:v>-0.27637499832170126</c:v>
                </c:pt>
                <c:pt idx="4699">
                  <c:v>-0.27559744161570593</c:v>
                </c:pt>
                <c:pt idx="4700">
                  <c:v>-0.27482025058482817</c:v>
                </c:pt>
                <c:pt idx="4701">
                  <c:v>-0.27404342746706101</c:v>
                </c:pt>
                <c:pt idx="4702">
                  <c:v>-0.27326697449243198</c:v>
                </c:pt>
                <c:pt idx="4703">
                  <c:v>-0.27249089388299036</c:v>
                </c:pt>
                <c:pt idx="4704">
                  <c:v>-0.27171518785279902</c:v>
                </c:pt>
                <c:pt idx="4705">
                  <c:v>-0.27093985860791581</c:v>
                </c:pt>
                <c:pt idx="4706">
                  <c:v>-0.27016490834638601</c:v>
                </c:pt>
                <c:pt idx="4707">
                  <c:v>-0.26939033925822098</c:v>
                </c:pt>
                <c:pt idx="4708">
                  <c:v>-0.26861615352540702</c:v>
                </c:pt>
                <c:pt idx="4709">
                  <c:v>-0.26784235332186718</c:v>
                </c:pt>
                <c:pt idx="4710">
                  <c:v>-0.26706894081347016</c:v>
                </c:pt>
                <c:pt idx="4711">
                  <c:v>-0.26629591815800885</c:v>
                </c:pt>
                <c:pt idx="4712">
                  <c:v>-0.26552328750519799</c:v>
                </c:pt>
                <c:pt idx="4713">
                  <c:v>-0.26475105099664981</c:v>
                </c:pt>
                <c:pt idx="4714">
                  <c:v>-0.26397921076588116</c:v>
                </c:pt>
                <c:pt idx="4715">
                  <c:v>-0.26320776893828801</c:v>
                </c:pt>
                <c:pt idx="4716">
                  <c:v>-0.26243672763114501</c:v>
                </c:pt>
                <c:pt idx="4717">
                  <c:v>-0.261666088953591</c:v>
                </c:pt>
                <c:pt idx="4718">
                  <c:v>-0.26089585500662199</c:v>
                </c:pt>
                <c:pt idx="4719">
                  <c:v>-0.26012602788308298</c:v>
                </c:pt>
                <c:pt idx="4720">
                  <c:v>-0.25935660966765339</c:v>
                </c:pt>
                <c:pt idx="4721">
                  <c:v>-0.25858760243684398</c:v>
                </c:pt>
                <c:pt idx="4722">
                  <c:v>-0.25781900825898602</c:v>
                </c:pt>
                <c:pt idx="4723">
                  <c:v>-0.25705082919422417</c:v>
                </c:pt>
                <c:pt idx="4724">
                  <c:v>-0.25628306729450517</c:v>
                </c:pt>
                <c:pt idx="4725">
                  <c:v>-0.25551572460357486</c:v>
                </c:pt>
                <c:pt idx="4726">
                  <c:v>-0.25474880315696802</c:v>
                </c:pt>
                <c:pt idx="4727">
                  <c:v>-0.25398230498199798</c:v>
                </c:pt>
                <c:pt idx="4728">
                  <c:v>-0.25321623209775401</c:v>
                </c:pt>
                <c:pt idx="4729">
                  <c:v>-0.252450586515092</c:v>
                </c:pt>
                <c:pt idx="4730">
                  <c:v>-0.25168537023663301</c:v>
                </c:pt>
                <c:pt idx="4731">
                  <c:v>-0.25092058525674332</c:v>
                </c:pt>
                <c:pt idx="4732">
                  <c:v>-0.25015623356154493</c:v>
                </c:pt>
                <c:pt idx="4733">
                  <c:v>-0.24939231712889509</c:v>
                </c:pt>
                <c:pt idx="4734">
                  <c:v>-0.24862883792839399</c:v>
                </c:pt>
                <c:pt idx="4735">
                  <c:v>-0.24786579792136412</c:v>
                </c:pt>
                <c:pt idx="4736">
                  <c:v>-0.24710319906085701</c:v>
                </c:pt>
                <c:pt idx="4737">
                  <c:v>-0.24634104329164308</c:v>
                </c:pt>
                <c:pt idx="4738">
                  <c:v>-0.24557933255020817</c:v>
                </c:pt>
                <c:pt idx="4739">
                  <c:v>-0.24481806876474399</c:v>
                </c:pt>
                <c:pt idx="4740">
                  <c:v>-0.24405725385515009</c:v>
                </c:pt>
                <c:pt idx="4741">
                  <c:v>-0.24329688973302713</c:v>
                </c:pt>
                <c:pt idx="4742">
                  <c:v>-0.24253697830167201</c:v>
                </c:pt>
                <c:pt idx="4743">
                  <c:v>-0.24177752145607301</c:v>
                </c:pt>
                <c:pt idx="4744">
                  <c:v>-0.24101852108290708</c:v>
                </c:pt>
                <c:pt idx="4745">
                  <c:v>-0.240259979060539</c:v>
                </c:pt>
                <c:pt idx="4746">
                  <c:v>-0.239501897259012</c:v>
                </c:pt>
                <c:pt idx="4747">
                  <c:v>-0.23874427754005409</c:v>
                </c:pt>
                <c:pt idx="4748">
                  <c:v>-0.23798712175706113</c:v>
                </c:pt>
                <c:pt idx="4749">
                  <c:v>-0.23723043175511113</c:v>
                </c:pt>
                <c:pt idx="4750">
                  <c:v>-0.23647420937094499</c:v>
                </c:pt>
                <c:pt idx="4751">
                  <c:v>-0.2357184564329792</c:v>
                </c:pt>
                <c:pt idx="4752">
                  <c:v>-0.23496317476129217</c:v>
                </c:pt>
                <c:pt idx="4753">
                  <c:v>-0.23420836616762916</c:v>
                </c:pt>
                <c:pt idx="4754">
                  <c:v>-0.23345403245539917</c:v>
                </c:pt>
                <c:pt idx="4755">
                  <c:v>-0.23270017541967</c:v>
                </c:pt>
                <c:pt idx="4756">
                  <c:v>-0.2319467968471752</c:v>
                </c:pt>
                <c:pt idx="4757">
                  <c:v>-0.23119389851630012</c:v>
                </c:pt>
                <c:pt idx="4758">
                  <c:v>-0.23044148219709529</c:v>
                </c:pt>
                <c:pt idx="4759">
                  <c:v>-0.22968954965126601</c:v>
                </c:pt>
                <c:pt idx="4760">
                  <c:v>-0.22893810263217712</c:v>
                </c:pt>
                <c:pt idx="4761">
                  <c:v>-0.22818714288485001</c:v>
                </c:pt>
                <c:pt idx="4762">
                  <c:v>-0.227436672145959</c:v>
                </c:pt>
                <c:pt idx="4763">
                  <c:v>-0.22668669214384191</c:v>
                </c:pt>
                <c:pt idx="4764">
                  <c:v>-0.2259372045984922</c:v>
                </c:pt>
                <c:pt idx="4765">
                  <c:v>-0.22518821122155885</c:v>
                </c:pt>
                <c:pt idx="4766">
                  <c:v>-0.22443971371635199</c:v>
                </c:pt>
                <c:pt idx="4767">
                  <c:v>-0.223691713777843</c:v>
                </c:pt>
                <c:pt idx="4768">
                  <c:v>-0.22294421309266113</c:v>
                </c:pt>
                <c:pt idx="4769">
                  <c:v>-0.222197213339099</c:v>
                </c:pt>
                <c:pt idx="4770">
                  <c:v>-0.22145071618711401</c:v>
                </c:pt>
                <c:pt idx="4771">
                  <c:v>-0.22070472329832791</c:v>
                </c:pt>
                <c:pt idx="4772">
                  <c:v>-0.21995923632602823</c:v>
                </c:pt>
                <c:pt idx="4773">
                  <c:v>-0.21921425691517513</c:v>
                </c:pt>
                <c:pt idx="4774">
                  <c:v>-0.21846978670239728</c:v>
                </c:pt>
                <c:pt idx="4775">
                  <c:v>-0.21772582731599799</c:v>
                </c:pt>
                <c:pt idx="4776">
                  <c:v>-0.21698238037595813</c:v>
                </c:pt>
                <c:pt idx="4777">
                  <c:v>-0.21623944749393917</c:v>
                </c:pt>
                <c:pt idx="4778">
                  <c:v>-0.21549703027327813</c:v>
                </c:pt>
                <c:pt idx="4779">
                  <c:v>-0.21475513030900409</c:v>
                </c:pt>
                <c:pt idx="4780">
                  <c:v>-0.21401374918783717</c:v>
                </c:pt>
                <c:pt idx="4781">
                  <c:v>-0.21327288848817799</c:v>
                </c:pt>
                <c:pt idx="4782">
                  <c:v>-0.21253254978013608</c:v>
                </c:pt>
                <c:pt idx="4783">
                  <c:v>-0.21179273462551201</c:v>
                </c:pt>
                <c:pt idx="4784">
                  <c:v>-0.21105344457781416</c:v>
                </c:pt>
                <c:pt idx="4785">
                  <c:v>-0.21031468118225713</c:v>
                </c:pt>
                <c:pt idx="4786">
                  <c:v>-0.20957644597576999</c:v>
                </c:pt>
                <c:pt idx="4787">
                  <c:v>-0.20883874048699713</c:v>
                </c:pt>
                <c:pt idx="4788">
                  <c:v>-0.20810156623630297</c:v>
                </c:pt>
                <c:pt idx="4789">
                  <c:v>-0.207364924735783</c:v>
                </c:pt>
                <c:pt idx="4790">
                  <c:v>-0.20662881748926001</c:v>
                </c:pt>
                <c:pt idx="4791">
                  <c:v>-0.20589324599229517</c:v>
                </c:pt>
                <c:pt idx="4792">
                  <c:v>-0.20515821173219109</c:v>
                </c:pt>
                <c:pt idx="4793">
                  <c:v>-0.20442371618800201</c:v>
                </c:pt>
                <c:pt idx="4794">
                  <c:v>-0.203689760830531</c:v>
                </c:pt>
                <c:pt idx="4795">
                  <c:v>-0.2029563471223402</c:v>
                </c:pt>
                <c:pt idx="4796">
                  <c:v>-0.20222347651776212</c:v>
                </c:pt>
                <c:pt idx="4797">
                  <c:v>-0.2014911504628972</c:v>
                </c:pt>
                <c:pt idx="4798">
                  <c:v>-0.20075937039562508</c:v>
                </c:pt>
                <c:pt idx="4799">
                  <c:v>-0.20002813774561001</c:v>
                </c:pt>
                <c:pt idx="4800">
                  <c:v>-0.19929745393430709</c:v>
                </c:pt>
                <c:pt idx="4801">
                  <c:v>-0.19856732037497099</c:v>
                </c:pt>
                <c:pt idx="4802">
                  <c:v>-0.19783773847266009</c:v>
                </c:pt>
                <c:pt idx="4803">
                  <c:v>-0.19710870962424593</c:v>
                </c:pt>
                <c:pt idx="4804">
                  <c:v>-0.19638023521842099</c:v>
                </c:pt>
                <c:pt idx="4805">
                  <c:v>-0.19565231663570193</c:v>
                </c:pt>
                <c:pt idx="4806">
                  <c:v>-0.194924955248445</c:v>
                </c:pt>
                <c:pt idx="4807">
                  <c:v>-0.19419815242084501</c:v>
                </c:pt>
                <c:pt idx="4808">
                  <c:v>-0.19347190950894891</c:v>
                </c:pt>
                <c:pt idx="4809">
                  <c:v>-0.19274622786066309</c:v>
                </c:pt>
                <c:pt idx="4810">
                  <c:v>-0.19202110881576001</c:v>
                </c:pt>
                <c:pt idx="4811">
                  <c:v>-0.191296553705888</c:v>
                </c:pt>
                <c:pt idx="4812">
                  <c:v>-0.19057256385458185</c:v>
                </c:pt>
                <c:pt idx="4813">
                  <c:v>-0.18984914057726129</c:v>
                </c:pt>
                <c:pt idx="4814">
                  <c:v>-0.18912628518125812</c:v>
                </c:pt>
                <c:pt idx="4815">
                  <c:v>-0.18840399896580909</c:v>
                </c:pt>
                <c:pt idx="4816">
                  <c:v>-0.18768228322206709</c:v>
                </c:pt>
                <c:pt idx="4817">
                  <c:v>-0.18696113923312313</c:v>
                </c:pt>
                <c:pt idx="4818">
                  <c:v>-0.18624056827399799</c:v>
                </c:pt>
                <c:pt idx="4819">
                  <c:v>-0.18552057161166491</c:v>
                </c:pt>
                <c:pt idx="4820">
                  <c:v>-0.18480115050505408</c:v>
                </c:pt>
                <c:pt idx="4821">
                  <c:v>-0.18408230620506399</c:v>
                </c:pt>
                <c:pt idx="4822">
                  <c:v>-0.18336403995456599</c:v>
                </c:pt>
                <c:pt idx="4823">
                  <c:v>-0.18264635298842613</c:v>
                </c:pt>
                <c:pt idx="4824">
                  <c:v>-0.18192924653350209</c:v>
                </c:pt>
                <c:pt idx="4825">
                  <c:v>-0.18121272180866299</c:v>
                </c:pt>
                <c:pt idx="4826">
                  <c:v>-0.18049678002479813</c:v>
                </c:pt>
                <c:pt idx="4827">
                  <c:v>-0.17978142238482009</c:v>
                </c:pt>
                <c:pt idx="4828">
                  <c:v>-0.17906665008368997</c:v>
                </c:pt>
                <c:pt idx="4829">
                  <c:v>-0.17835246430841201</c:v>
                </c:pt>
                <c:pt idx="4830">
                  <c:v>-0.17763886623805589</c:v>
                </c:pt>
                <c:pt idx="4831">
                  <c:v>-0.17692585704376801</c:v>
                </c:pt>
                <c:pt idx="4832">
                  <c:v>-0.17621343788877417</c:v>
                </c:pt>
                <c:pt idx="4833">
                  <c:v>-0.175501609928397</c:v>
                </c:pt>
                <c:pt idx="4834">
                  <c:v>-0.17479037431007008</c:v>
                </c:pt>
                <c:pt idx="4835">
                  <c:v>-0.17407973217334108</c:v>
                </c:pt>
                <c:pt idx="4836">
                  <c:v>-0.17336968464989308</c:v>
                </c:pt>
                <c:pt idx="4837">
                  <c:v>-0.172660232863553</c:v>
                </c:pt>
                <c:pt idx="4838">
                  <c:v>-0.17195137793029508</c:v>
                </c:pt>
                <c:pt idx="4839">
                  <c:v>-0.17124312095826999</c:v>
                </c:pt>
                <c:pt idx="4840">
                  <c:v>-0.17053546304780312</c:v>
                </c:pt>
                <c:pt idx="4841">
                  <c:v>-0.16982840529141099</c:v>
                </c:pt>
                <c:pt idx="4842">
                  <c:v>-0.16912194877381692</c:v>
                </c:pt>
                <c:pt idx="4843">
                  <c:v>-0.16841609457196025</c:v>
                </c:pt>
                <c:pt idx="4844">
                  <c:v>-0.16771084375501008</c:v>
                </c:pt>
                <c:pt idx="4845">
                  <c:v>-0.16700619738437808</c:v>
                </c:pt>
                <c:pt idx="4846">
                  <c:v>-0.16630215651373101</c:v>
                </c:pt>
                <c:pt idx="4847">
                  <c:v>-0.16559872218900701</c:v>
                </c:pt>
                <c:pt idx="4848">
                  <c:v>-0.16489589544842012</c:v>
                </c:pt>
                <c:pt idx="4849">
                  <c:v>-0.16419367732248591</c:v>
                </c:pt>
                <c:pt idx="4850">
                  <c:v>-0.16349206883402709</c:v>
                </c:pt>
                <c:pt idx="4851">
                  <c:v>-0.1627910709981869</c:v>
                </c:pt>
                <c:pt idx="4852">
                  <c:v>-0.16209068482244213</c:v>
                </c:pt>
                <c:pt idx="4853">
                  <c:v>-0.161390911306627</c:v>
                </c:pt>
                <c:pt idx="4854">
                  <c:v>-0.16069175144293099</c:v>
                </c:pt>
                <c:pt idx="4855">
                  <c:v>-0.15999320621592517</c:v>
                </c:pt>
                <c:pt idx="4856">
                  <c:v>-0.15929527660257109</c:v>
                </c:pt>
                <c:pt idx="4857">
                  <c:v>-0.15859796357223718</c:v>
                </c:pt>
                <c:pt idx="4858">
                  <c:v>-0.15790126808670812</c:v>
                </c:pt>
                <c:pt idx="4859">
                  <c:v>-0.15720519110020717</c:v>
                </c:pt>
                <c:pt idx="4860">
                  <c:v>-0.1565097335594042</c:v>
                </c:pt>
                <c:pt idx="4861">
                  <c:v>-0.15581489640342913</c:v>
                </c:pt>
                <c:pt idx="4862">
                  <c:v>-0.15512068056389899</c:v>
                </c:pt>
                <c:pt idx="4863">
                  <c:v>-0.15442708696491309</c:v>
                </c:pt>
                <c:pt idx="4864">
                  <c:v>-0.15373411652308508</c:v>
                </c:pt>
                <c:pt idx="4865">
                  <c:v>-0.15304177014754708</c:v>
                </c:pt>
                <c:pt idx="4866">
                  <c:v>-0.15235004873997399</c:v>
                </c:pt>
                <c:pt idx="4867">
                  <c:v>-0.151658953194586</c:v>
                </c:pt>
                <c:pt idx="4868">
                  <c:v>-0.1509684843981782</c:v>
                </c:pt>
                <c:pt idx="4869">
                  <c:v>-0.15027864323012299</c:v>
                </c:pt>
                <c:pt idx="4870">
                  <c:v>-0.14958943056239729</c:v>
                </c:pt>
                <c:pt idx="4871">
                  <c:v>-0.14890084725958697</c:v>
                </c:pt>
                <c:pt idx="4872">
                  <c:v>-0.14821289417891109</c:v>
                </c:pt>
                <c:pt idx="4873">
                  <c:v>-0.14752557217023299</c:v>
                </c:pt>
                <c:pt idx="4874">
                  <c:v>-0.14683888207607712</c:v>
                </c:pt>
                <c:pt idx="4875">
                  <c:v>-0.14615282473164293</c:v>
                </c:pt>
                <c:pt idx="4876">
                  <c:v>-0.14546740096482813</c:v>
                </c:pt>
                <c:pt idx="4877">
                  <c:v>-0.14478261159623312</c:v>
                </c:pt>
                <c:pt idx="4878">
                  <c:v>-0.14409845743918609</c:v>
                </c:pt>
                <c:pt idx="4879">
                  <c:v>-0.14341493929976112</c:v>
                </c:pt>
                <c:pt idx="4880">
                  <c:v>-0.14273205797677799</c:v>
                </c:pt>
                <c:pt idx="4881">
                  <c:v>-0.14204981426184199</c:v>
                </c:pt>
                <c:pt idx="4882">
                  <c:v>-0.14136820893934601</c:v>
                </c:pt>
                <c:pt idx="4883">
                  <c:v>-0.14068724278648509</c:v>
                </c:pt>
                <c:pt idx="4884">
                  <c:v>-0.14000691657327999</c:v>
                </c:pt>
                <c:pt idx="4885">
                  <c:v>-0.13932723106259509</c:v>
                </c:pt>
                <c:pt idx="4886">
                  <c:v>-0.13864818701014409</c:v>
                </c:pt>
                <c:pt idx="4887">
                  <c:v>-0.13796978516451999</c:v>
                </c:pt>
                <c:pt idx="4888">
                  <c:v>-0.13729202626720399</c:v>
                </c:pt>
                <c:pt idx="4889">
                  <c:v>-0.136614911052587</c:v>
                </c:pt>
                <c:pt idx="4890">
                  <c:v>-0.13593844024798013</c:v>
                </c:pt>
                <c:pt idx="4891">
                  <c:v>-0.135262614573638</c:v>
                </c:pt>
                <c:pt idx="4892">
                  <c:v>-0.13458743474277507</c:v>
                </c:pt>
                <c:pt idx="4893">
                  <c:v>-0.13391290146158008</c:v>
                </c:pt>
                <c:pt idx="4894">
                  <c:v>-0.13323901542923308</c:v>
                </c:pt>
                <c:pt idx="4895">
                  <c:v>-0.13256577733792799</c:v>
                </c:pt>
                <c:pt idx="4896">
                  <c:v>-0.13189318787288312</c:v>
                </c:pt>
                <c:pt idx="4897">
                  <c:v>-0.13122124771236712</c:v>
                </c:pt>
                <c:pt idx="4898">
                  <c:v>-0.13054995752770512</c:v>
                </c:pt>
                <c:pt idx="4899">
                  <c:v>-0.12987931798330693</c:v>
                </c:pt>
                <c:pt idx="4900">
                  <c:v>-0.129209329736682</c:v>
                </c:pt>
                <c:pt idx="4901">
                  <c:v>-0.12853999343844899</c:v>
                </c:pt>
                <c:pt idx="4902">
                  <c:v>-0.12787130973236799</c:v>
                </c:pt>
                <c:pt idx="4903">
                  <c:v>-0.127203279255343</c:v>
                </c:pt>
                <c:pt idx="4904">
                  <c:v>-0.12653590263745601</c:v>
                </c:pt>
                <c:pt idx="4905">
                  <c:v>-0.12586918050196913</c:v>
                </c:pt>
                <c:pt idx="4906">
                  <c:v>-0.12520311346535301</c:v>
                </c:pt>
                <c:pt idx="4907">
                  <c:v>-0.124537702137303</c:v>
                </c:pt>
                <c:pt idx="4908">
                  <c:v>-0.123872947120754</c:v>
                </c:pt>
                <c:pt idx="4909">
                  <c:v>-0.12320884901190304</c:v>
                </c:pt>
                <c:pt idx="4910">
                  <c:v>-0.12254540840022105</c:v>
                </c:pt>
                <c:pt idx="4911">
                  <c:v>-0.12188262586848005</c:v>
                </c:pt>
                <c:pt idx="4912">
                  <c:v>-0.121220501992765</c:v>
                </c:pt>
                <c:pt idx="4913">
                  <c:v>-0.12055903734249496</c:v>
                </c:pt>
                <c:pt idx="4914">
                  <c:v>-0.11989823248043908</c:v>
                </c:pt>
                <c:pt idx="4915">
                  <c:v>-0.11923808796273802</c:v>
                </c:pt>
                <c:pt idx="4916">
                  <c:v>-0.11857860433892002</c:v>
                </c:pt>
                <c:pt idx="4917">
                  <c:v>-0.117919782151923</c:v>
                </c:pt>
                <c:pt idx="4918">
                  <c:v>-0.11726162193810809</c:v>
                </c:pt>
                <c:pt idx="4919">
                  <c:v>-0.11660412422728408</c:v>
                </c:pt>
                <c:pt idx="4920">
                  <c:v>-0.115947289542719</c:v>
                </c:pt>
                <c:pt idx="4921">
                  <c:v>-0.11529111840116804</c:v>
                </c:pt>
                <c:pt idx="4922">
                  <c:v>-0.11463561131288499</c:v>
                </c:pt>
                <c:pt idx="4923">
                  <c:v>-0.11398076878164204</c:v>
                </c:pt>
                <c:pt idx="4924">
                  <c:v>-0.11332659130475498</c:v>
                </c:pt>
                <c:pt idx="4925">
                  <c:v>-0.11267307937309202</c:v>
                </c:pt>
                <c:pt idx="4926">
                  <c:v>-0.11202023347110308</c:v>
                </c:pt>
                <c:pt idx="4927">
                  <c:v>-0.111368054076828</c:v>
                </c:pt>
                <c:pt idx="4928">
                  <c:v>-0.11071654166192908</c:v>
                </c:pt>
                <c:pt idx="4929">
                  <c:v>-0.11006569669169898</c:v>
                </c:pt>
                <c:pt idx="4930">
                  <c:v>-0.10941551962508</c:v>
                </c:pt>
                <c:pt idx="4931">
                  <c:v>-0.10876601091469408</c:v>
                </c:pt>
                <c:pt idx="4932">
                  <c:v>-0.10811717100684907</c:v>
                </c:pt>
                <c:pt idx="4933">
                  <c:v>-0.10746900034156499</c:v>
                </c:pt>
                <c:pt idx="4934">
                  <c:v>-0.10682149935259801</c:v>
                </c:pt>
                <c:pt idx="4935">
                  <c:v>-0.10617466846744404</c:v>
                </c:pt>
                <c:pt idx="4936">
                  <c:v>-0.10552850810737498</c:v>
                </c:pt>
                <c:pt idx="4937">
                  <c:v>-0.10488301868744795</c:v>
                </c:pt>
                <c:pt idx="4938">
                  <c:v>-0.10423820061653107</c:v>
                </c:pt>
                <c:pt idx="4939">
                  <c:v>-0.10359405429731404</c:v>
                </c:pt>
                <c:pt idx="4940">
                  <c:v>-0.102950580126338</c:v>
                </c:pt>
                <c:pt idx="4941">
                  <c:v>-0.10230777849401</c:v>
                </c:pt>
                <c:pt idx="4942">
                  <c:v>-0.10166564978462109</c:v>
                </c:pt>
                <c:pt idx="4943">
                  <c:v>-0.10102419437636904</c:v>
                </c:pt>
                <c:pt idx="4944">
                  <c:v>-0.10038341264137496</c:v>
                </c:pt>
                <c:pt idx="4945">
                  <c:v>-9.974330494570878E-2</c:v>
                </c:pt>
                <c:pt idx="4946">
                  <c:v>-9.9103871649397782E-2</c:v>
                </c:pt>
                <c:pt idx="4947">
                  <c:v>-9.8465113106458543E-2</c:v>
                </c:pt>
                <c:pt idx="4948">
                  <c:v>-9.7827029664909027E-2</c:v>
                </c:pt>
                <c:pt idx="4949">
                  <c:v>-9.7189621666791889E-2</c:v>
                </c:pt>
                <c:pt idx="4950">
                  <c:v>-9.6552889448194526E-2</c:v>
                </c:pt>
                <c:pt idx="4951">
                  <c:v>-9.5916833339260002E-2</c:v>
                </c:pt>
                <c:pt idx="4952">
                  <c:v>-9.5281453664223428E-2</c:v>
                </c:pt>
                <c:pt idx="4953">
                  <c:v>-9.4646750741416666E-2</c:v>
                </c:pt>
                <c:pt idx="4954">
                  <c:v>-9.4012724883294083E-2</c:v>
                </c:pt>
                <c:pt idx="4955">
                  <c:v>-9.3379376396455674E-2</c:v>
                </c:pt>
                <c:pt idx="4956">
                  <c:v>-9.2746705581659983E-2</c:v>
                </c:pt>
                <c:pt idx="4957">
                  <c:v>-9.2114712733849094E-2</c:v>
                </c:pt>
                <c:pt idx="4958">
                  <c:v>-9.1483398142165606E-2</c:v>
                </c:pt>
                <c:pt idx="4959">
                  <c:v>-9.0852762089977251E-2</c:v>
                </c:pt>
                <c:pt idx="4960">
                  <c:v>-9.0222804854888705E-2</c:v>
                </c:pt>
                <c:pt idx="4961">
                  <c:v>-8.9593526708771298E-2</c:v>
                </c:pt>
                <c:pt idx="4962">
                  <c:v>-8.896492791777369E-2</c:v>
                </c:pt>
                <c:pt idx="4963">
                  <c:v>-8.8337008742349482E-2</c:v>
                </c:pt>
                <c:pt idx="4964">
                  <c:v>-8.7709769437271781E-2</c:v>
                </c:pt>
                <c:pt idx="4965">
                  <c:v>-8.7083210251655482E-2</c:v>
                </c:pt>
                <c:pt idx="4966">
                  <c:v>-8.6457331428978781E-2</c:v>
                </c:pt>
                <c:pt idx="4967">
                  <c:v>-8.5832133207099898E-2</c:v>
                </c:pt>
                <c:pt idx="4968">
                  <c:v>-8.5207615818279694E-2</c:v>
                </c:pt>
                <c:pt idx="4969">
                  <c:v>-8.458377948920158E-2</c:v>
                </c:pt>
                <c:pt idx="4970">
                  <c:v>-8.3960624440988896E-2</c:v>
                </c:pt>
                <c:pt idx="4971">
                  <c:v>-8.3338150889226095E-2</c:v>
                </c:pt>
                <c:pt idx="4972">
                  <c:v>-8.2716359043985305E-2</c:v>
                </c:pt>
                <c:pt idx="4973">
                  <c:v>-8.2095249109834206E-2</c:v>
                </c:pt>
                <c:pt idx="4974">
                  <c:v>-8.1474821285866181E-2</c:v>
                </c:pt>
                <c:pt idx="4975">
                  <c:v>-8.0855075765717682E-2</c:v>
                </c:pt>
                <c:pt idx="4976">
                  <c:v>-8.0236012737583046E-2</c:v>
                </c:pt>
                <c:pt idx="4977">
                  <c:v>-7.9617632384244144E-2</c:v>
                </c:pt>
                <c:pt idx="4978">
                  <c:v>-7.8999934883084239E-2</c:v>
                </c:pt>
                <c:pt idx="4979">
                  <c:v>-7.8382920406107545E-2</c:v>
                </c:pt>
                <c:pt idx="4980">
                  <c:v>-7.7766589119961871E-2</c:v>
                </c:pt>
                <c:pt idx="4981">
                  <c:v>-7.7150941185961233E-2</c:v>
                </c:pt>
                <c:pt idx="4982">
                  <c:v>-7.653597676009688E-2</c:v>
                </c:pt>
                <c:pt idx="4983">
                  <c:v>-7.5921695993069999E-2</c:v>
                </c:pt>
                <c:pt idx="4984">
                  <c:v>-7.5308099030299336E-2</c:v>
                </c:pt>
                <c:pt idx="4985">
                  <c:v>-7.4695186011949993E-2</c:v>
                </c:pt>
                <c:pt idx="4986">
                  <c:v>-7.4082957072953343E-2</c:v>
                </c:pt>
                <c:pt idx="4987">
                  <c:v>-7.3471412343017101E-2</c:v>
                </c:pt>
                <c:pt idx="4988">
                  <c:v>-7.2860551946662841E-2</c:v>
                </c:pt>
                <c:pt idx="4989">
                  <c:v>-7.2250376003229103E-2</c:v>
                </c:pt>
                <c:pt idx="4990">
                  <c:v>-7.1640884626899798E-2</c:v>
                </c:pt>
                <c:pt idx="4991">
                  <c:v>-7.1032077926725876E-2</c:v>
                </c:pt>
                <c:pt idx="4992">
                  <c:v>-7.0423956006641544E-2</c:v>
                </c:pt>
                <c:pt idx="4993">
                  <c:v>-6.9816518965482424E-2</c:v>
                </c:pt>
                <c:pt idx="4994">
                  <c:v>-6.9209766897014094E-2</c:v>
                </c:pt>
                <c:pt idx="4995">
                  <c:v>-6.8603699889943665E-2</c:v>
                </c:pt>
                <c:pt idx="4996">
                  <c:v>-6.7998318027945245E-2</c:v>
                </c:pt>
                <c:pt idx="4997">
                  <c:v>-6.7393621389675765E-2</c:v>
                </c:pt>
                <c:pt idx="4998">
                  <c:v>-6.6789610048799339E-2</c:v>
                </c:pt>
                <c:pt idx="4999">
                  <c:v>-6.6186284074003246E-2</c:v>
                </c:pt>
              </c:numCache>
            </c:numRef>
          </c:val>
        </c:ser>
        <c:ser>
          <c:idx val="2"/>
          <c:order val="2"/>
          <c:tx>
            <c:strRef>
              <c:f>Plan1!$C$1</c:f>
              <c:strCache>
                <c:ptCount val="1"/>
                <c:pt idx="0">
                  <c:v>error</c:v>
                </c:pt>
              </c:strCache>
            </c:strRef>
          </c:tx>
          <c:marker>
            <c:symbol val="none"/>
          </c:marker>
          <c:val>
            <c:numRef>
              <c:f>Plan1!$C$2:$C$5001</c:f>
              <c:numCache>
                <c:formatCode>General</c:formatCode>
                <c:ptCount val="5000"/>
                <c:pt idx="0">
                  <c:v>1.0090394209889301E-2</c:v>
                </c:pt>
                <c:pt idx="1">
                  <c:v>9.7473352586152952E-3</c:v>
                </c:pt>
                <c:pt idx="2">
                  <c:v>9.4061228985957163E-3</c:v>
                </c:pt>
                <c:pt idx="3">
                  <c:v>9.0667601074691361E-3</c:v>
                </c:pt>
                <c:pt idx="4">
                  <c:v>8.7292498388941205E-3</c:v>
                </c:pt>
                <c:pt idx="5">
                  <c:v>8.3935950223589205E-3</c:v>
                </c:pt>
                <c:pt idx="6">
                  <c:v>8.0597985629826726E-3</c:v>
                </c:pt>
                <c:pt idx="7">
                  <c:v>7.7278633413256029E-3</c:v>
                </c:pt>
                <c:pt idx="8">
                  <c:v>7.3977922131911022E-3</c:v>
                </c:pt>
                <c:pt idx="9">
                  <c:v>7.0695880094323428E-3</c:v>
                </c:pt>
                <c:pt idx="10">
                  <c:v>6.743253535756567E-3</c:v>
                </c:pt>
                <c:pt idx="11">
                  <c:v>6.4187915725270727E-3</c:v>
                </c:pt>
                <c:pt idx="12">
                  <c:v>6.0962048745690804E-3</c:v>
                </c:pt>
                <c:pt idx="13">
                  <c:v>5.7754961709701128E-3</c:v>
                </c:pt>
                <c:pt idx="14">
                  <c:v>5.4566681648845492E-3</c:v>
                </c:pt>
                <c:pt idx="15">
                  <c:v>5.1397235333324031E-3</c:v>
                </c:pt>
                <c:pt idx="16">
                  <c:v>4.8246649270066496E-3</c:v>
                </c:pt>
                <c:pt idx="17">
                  <c:v>4.5114949700684097E-3</c:v>
                </c:pt>
                <c:pt idx="18">
                  <c:v>4.2002162599492901E-3</c:v>
                </c:pt>
                <c:pt idx="19">
                  <c:v>3.8908313671542514E-3</c:v>
                </c:pt>
                <c:pt idx="20">
                  <c:v>3.5833428350579015E-3</c:v>
                </c:pt>
                <c:pt idx="21">
                  <c:v>3.2777531797073527E-3</c:v>
                </c:pt>
                <c:pt idx="22">
                  <c:v>2.9740648896174012E-3</c:v>
                </c:pt>
                <c:pt idx="23">
                  <c:v>2.6722804255736501E-3</c:v>
                </c:pt>
                <c:pt idx="24">
                  <c:v>2.3724022204276701E-3</c:v>
                </c:pt>
                <c:pt idx="25">
                  <c:v>2.0744326788962714E-3</c:v>
                </c:pt>
                <c:pt idx="26">
                  <c:v>1.7783741773590106E-3</c:v>
                </c:pt>
                <c:pt idx="27">
                  <c:v>1.4842290636549601E-3</c:v>
                </c:pt>
                <c:pt idx="28">
                  <c:v>1.1919996568817506E-3</c:v>
                </c:pt>
                <c:pt idx="29" formatCode="0.00E+00">
                  <c:v>9.0168824718880902E-4</c:v>
                </c:pt>
                <c:pt idx="30" formatCode="0.00E+00">
                  <c:v>6.1329709557707214E-4</c:v>
                </c:pt>
                <c:pt idx="31" formatCode="0.00E+00">
                  <c:v>3.2682843369488619E-4</c:v>
                </c:pt>
                <c:pt idx="32" formatCode="0.00E+00">
                  <c:v>4.2284463630380632E-5</c:v>
                </c:pt>
                <c:pt idx="33" formatCode="0.00E+00">
                  <c:v>2.4033264228993934E-4</c:v>
                </c:pt>
                <c:pt idx="34" formatCode="0.00E+00">
                  <c:v>5.2102074170595747E-4</c:v>
                </c:pt>
                <c:pt idx="35" formatCode="0.00E+00">
                  <c:v>7.9977772242845863E-4</c:v>
                </c:pt>
                <c:pt idx="36">
                  <c:v>1.0766015026485501E-3</c:v>
                </c:pt>
                <c:pt idx="37">
                  <c:v>1.3514900311362007E-3</c:v>
                </c:pt>
                <c:pt idx="38">
                  <c:v>1.6244412874538206E-3</c:v>
                </c:pt>
                <c:pt idx="39">
                  <c:v>1.8954532821532906E-3</c:v>
                </c:pt>
                <c:pt idx="40">
                  <c:v>2.1645240569898127E-3</c:v>
                </c:pt>
                <c:pt idx="41">
                  <c:v>2.43165168512436E-3</c:v>
                </c:pt>
                <c:pt idx="42">
                  <c:v>2.6968342713294116E-3</c:v>
                </c:pt>
                <c:pt idx="43">
                  <c:v>2.9600699521985202E-3</c:v>
                </c:pt>
                <c:pt idx="44">
                  <c:v>3.221356896349982E-3</c:v>
                </c:pt>
                <c:pt idx="45">
                  <c:v>3.4806933046353326E-3</c:v>
                </c:pt>
                <c:pt idx="46">
                  <c:v>3.7380774103456314E-3</c:v>
                </c:pt>
                <c:pt idx="47">
                  <c:v>3.9935074794185E-3</c:v>
                </c:pt>
                <c:pt idx="48">
                  <c:v>4.2469818106471999E-3</c:v>
                </c:pt>
                <c:pt idx="49">
                  <c:v>4.4984987358843856E-3</c:v>
                </c:pt>
                <c:pt idx="50">
                  <c:v>4.7480566202529424E-3</c:v>
                </c:pt>
                <c:pt idx="51">
                  <c:v>4.9956538623499502E-3</c:v>
                </c:pt>
                <c:pt idx="52">
                  <c:v>5.2412888944578248E-3</c:v>
                </c:pt>
                <c:pt idx="53">
                  <c:v>5.4849601827474531E-3</c:v>
                </c:pt>
                <c:pt idx="54">
                  <c:v>5.7266662274892514E-3</c:v>
                </c:pt>
                <c:pt idx="55">
                  <c:v>5.9664055632605425E-3</c:v>
                </c:pt>
                <c:pt idx="56">
                  <c:v>6.2041767591499899E-3</c:v>
                </c:pt>
                <c:pt idx="57">
                  <c:v>6.4399784189682749E-3</c:v>
                </c:pt>
                <c:pt idx="58">
                  <c:v>6.673809181452669E-3</c:v>
                </c:pt>
                <c:pt idx="59">
                  <c:v>6.9056677204756556E-3</c:v>
                </c:pt>
                <c:pt idx="60">
                  <c:v>7.1355527452549835E-3</c:v>
                </c:pt>
                <c:pt idx="61">
                  <c:v>7.3634630005544356E-3</c:v>
                </c:pt>
                <c:pt idx="62">
                  <c:v>7.5893972668977629E-3</c:v>
                </c:pt>
                <c:pt idx="63">
                  <c:v>7.8133543607707499E-3</c:v>
                </c:pt>
                <c:pt idx="64">
                  <c:v>8.0353331348304406E-3</c:v>
                </c:pt>
                <c:pt idx="65">
                  <c:v>8.2553324781104356E-3</c:v>
                </c:pt>
                <c:pt idx="66">
                  <c:v>8.4733513162303896E-3</c:v>
                </c:pt>
                <c:pt idx="67">
                  <c:v>8.6893886115962556E-3</c:v>
                </c:pt>
                <c:pt idx="68">
                  <c:v>8.9034433636148973E-3</c:v>
                </c:pt>
                <c:pt idx="69">
                  <c:v>9.1155146088917356E-3</c:v>
                </c:pt>
                <c:pt idx="70">
                  <c:v>9.3256014214430898E-3</c:v>
                </c:pt>
                <c:pt idx="71">
                  <c:v>9.5337029128957553E-3</c:v>
                </c:pt>
                <c:pt idx="72">
                  <c:v>9.739818232698625E-3</c:v>
                </c:pt>
                <c:pt idx="73">
                  <c:v>9.9439465683217061E-3</c:v>
                </c:pt>
                <c:pt idx="74">
                  <c:v>1.0146087145466106E-2</c:v>
                </c:pt>
                <c:pt idx="75">
                  <c:v>1.0346239228260706E-2</c:v>
                </c:pt>
                <c:pt idx="76">
                  <c:v>1.0544402119478201E-2</c:v>
                </c:pt>
                <c:pt idx="77">
                  <c:v>1.0740575160725113E-2</c:v>
                </c:pt>
                <c:pt idx="78">
                  <c:v>1.0934757732656501E-2</c:v>
                </c:pt>
                <c:pt idx="79">
                  <c:v>1.11269492551713E-2</c:v>
                </c:pt>
                <c:pt idx="80">
                  <c:v>1.1317149187619601E-2</c:v>
                </c:pt>
                <c:pt idx="81">
                  <c:v>1.1505357029001999E-2</c:v>
                </c:pt>
                <c:pt idx="82">
                  <c:v>1.1691572318172513E-2</c:v>
                </c:pt>
                <c:pt idx="83">
                  <c:v>1.1875794634039401E-2</c:v>
                </c:pt>
                <c:pt idx="84">
                  <c:v>1.2058023595767403E-2</c:v>
                </c:pt>
                <c:pt idx="85">
                  <c:v>1.2238258862975899E-2</c:v>
                </c:pt>
                <c:pt idx="86">
                  <c:v>1.24165001359396E-2</c:v>
                </c:pt>
                <c:pt idx="87">
                  <c:v>1.2592747155788899E-2</c:v>
                </c:pt>
                <c:pt idx="88">
                  <c:v>1.27669997047058E-2</c:v>
                </c:pt>
                <c:pt idx="89">
                  <c:v>1.2939257606126499E-2</c:v>
                </c:pt>
                <c:pt idx="90">
                  <c:v>1.3109520724936208E-2</c:v>
                </c:pt>
                <c:pt idx="91">
                  <c:v>1.32777889676638E-2</c:v>
                </c:pt>
                <c:pt idx="92">
                  <c:v>1.34440622826847E-2</c:v>
                </c:pt>
                <c:pt idx="93">
                  <c:v>1.3608340660410004E-2</c:v>
                </c:pt>
                <c:pt idx="94">
                  <c:v>1.3770624133485506E-2</c:v>
                </c:pt>
                <c:pt idx="95">
                  <c:v>1.3930912776985899E-2</c:v>
                </c:pt>
                <c:pt idx="96">
                  <c:v>1.4089206708606498E-2</c:v>
                </c:pt>
                <c:pt idx="97">
                  <c:v>1.4245506088859201E-2</c:v>
                </c:pt>
                <c:pt idx="98">
                  <c:v>1.4399811121259693E-2</c:v>
                </c:pt>
                <c:pt idx="99">
                  <c:v>1.4552122052526798E-2</c:v>
                </c:pt>
                <c:pt idx="100">
                  <c:v>1.4702439172765406E-2</c:v>
                </c:pt>
                <c:pt idx="101">
                  <c:v>1.48507628156612E-2</c:v>
                </c:pt>
                <c:pt idx="102">
                  <c:v>1.49970933586689E-2</c:v>
                </c:pt>
                <c:pt idx="103">
                  <c:v>1.5141431223198606E-2</c:v>
                </c:pt>
                <c:pt idx="104">
                  <c:v>1.52837768748056E-2</c:v>
                </c:pt>
                <c:pt idx="105">
                  <c:v>1.54241308233754E-2</c:v>
                </c:pt>
                <c:pt idx="106">
                  <c:v>1.5562493623312005E-2</c:v>
                </c:pt>
                <c:pt idx="107">
                  <c:v>1.5698865873718101E-2</c:v>
                </c:pt>
                <c:pt idx="108">
                  <c:v>1.5833248218582011E-2</c:v>
                </c:pt>
                <c:pt idx="109">
                  <c:v>1.5965641346960709E-2</c:v>
                </c:pt>
                <c:pt idx="110">
                  <c:v>1.6096045993159398E-2</c:v>
                </c:pt>
                <c:pt idx="111">
                  <c:v>1.6224462936915703E-2</c:v>
                </c:pt>
                <c:pt idx="112">
                  <c:v>1.6350893003574798E-2</c:v>
                </c:pt>
                <c:pt idx="113">
                  <c:v>1.6475337064273302E-2</c:v>
                </c:pt>
                <c:pt idx="114">
                  <c:v>1.6597796036112101E-2</c:v>
                </c:pt>
                <c:pt idx="115">
                  <c:v>1.6718270882336201E-2</c:v>
                </c:pt>
                <c:pt idx="116">
                  <c:v>1.68367626125096E-2</c:v>
                </c:pt>
                <c:pt idx="117">
                  <c:v>1.6953272282687712E-2</c:v>
                </c:pt>
                <c:pt idx="118">
                  <c:v>1.7067800995592602E-2</c:v>
                </c:pt>
                <c:pt idx="119">
                  <c:v>1.7180349900783799E-2</c:v>
                </c:pt>
                <c:pt idx="120">
                  <c:v>1.7290920194828002E-2</c:v>
                </c:pt>
                <c:pt idx="121">
                  <c:v>1.7399513121473198E-2</c:v>
                </c:pt>
                <c:pt idx="122">
                  <c:v>1.75061299718085E-2</c:v>
                </c:pt>
                <c:pt idx="123">
                  <c:v>1.7610772084439202E-2</c:v>
                </c:pt>
                <c:pt idx="124">
                  <c:v>1.7713440845647899E-2</c:v>
                </c:pt>
                <c:pt idx="125">
                  <c:v>1.7814137689560201E-2</c:v>
                </c:pt>
                <c:pt idx="126">
                  <c:v>1.7912864098307609E-2</c:v>
                </c:pt>
                <c:pt idx="127">
                  <c:v>1.8009621602187911E-2</c:v>
                </c:pt>
                <c:pt idx="128">
                  <c:v>1.8104411779825805E-2</c:v>
                </c:pt>
                <c:pt idx="129">
                  <c:v>1.8197236258333898E-2</c:v>
                </c:pt>
                <c:pt idx="130">
                  <c:v>1.8288096713465801E-2</c:v>
                </c:pt>
                <c:pt idx="131">
                  <c:v>1.8376994869773899E-2</c:v>
                </c:pt>
                <c:pt idx="132">
                  <c:v>1.8463932500766798E-2</c:v>
                </c:pt>
                <c:pt idx="133">
                  <c:v>1.8548911429053901E-2</c:v>
                </c:pt>
                <c:pt idx="134">
                  <c:v>1.8631933526507601E-2</c:v>
                </c:pt>
                <c:pt idx="135">
                  <c:v>1.8713000714400903E-2</c:v>
                </c:pt>
                <c:pt idx="136">
                  <c:v>1.8792114963565903E-2</c:v>
                </c:pt>
                <c:pt idx="137">
                  <c:v>1.8869278294534209E-2</c:v>
                </c:pt>
                <c:pt idx="138">
                  <c:v>1.89444927776828E-2</c:v>
                </c:pt>
                <c:pt idx="139">
                  <c:v>1.9017760533378201E-2</c:v>
                </c:pt>
                <c:pt idx="140">
                  <c:v>1.908908373211721E-2</c:v>
                </c:pt>
                <c:pt idx="141">
                  <c:v>1.9158464594666101E-2</c:v>
                </c:pt>
                <c:pt idx="142">
                  <c:v>1.9225905392199011E-2</c:v>
                </c:pt>
                <c:pt idx="143">
                  <c:v>1.9291408446434712E-2</c:v>
                </c:pt>
                <c:pt idx="144">
                  <c:v>1.9354976129768803E-2</c:v>
                </c:pt>
                <c:pt idx="145">
                  <c:v>1.94166108654098E-2</c:v>
                </c:pt>
                <c:pt idx="146">
                  <c:v>1.9476315127506402E-2</c:v>
                </c:pt>
                <c:pt idx="147">
                  <c:v>1.9534091441276803E-2</c:v>
                </c:pt>
                <c:pt idx="148">
                  <c:v>1.9589942383137902E-2</c:v>
                </c:pt>
                <c:pt idx="149">
                  <c:v>1.9643870580828612E-2</c:v>
                </c:pt>
                <c:pt idx="150">
                  <c:v>1.9695878713532122E-2</c:v>
                </c:pt>
                <c:pt idx="151">
                  <c:v>1.9745969511999101E-2</c:v>
                </c:pt>
                <c:pt idx="152">
                  <c:v>1.9794145758665515E-2</c:v>
                </c:pt>
                <c:pt idx="153">
                  <c:v>1.9840410287768121E-2</c:v>
                </c:pt>
                <c:pt idx="154">
                  <c:v>1.9884765985463709E-2</c:v>
                </c:pt>
                <c:pt idx="155">
                  <c:v>1.9927215789936711E-2</c:v>
                </c:pt>
                <c:pt idx="156">
                  <c:v>1.996776269151411E-2</c:v>
                </c:pt>
                <c:pt idx="157">
                  <c:v>2.0006409732774399E-2</c:v>
                </c:pt>
                <c:pt idx="158">
                  <c:v>2.0043160008648711E-2</c:v>
                </c:pt>
                <c:pt idx="159">
                  <c:v>2.0078016666532514E-2</c:v>
                </c:pt>
                <c:pt idx="160">
                  <c:v>2.0110982906382878E-2</c:v>
                </c:pt>
                <c:pt idx="161">
                  <c:v>2.0142061980818901E-2</c:v>
                </c:pt>
                <c:pt idx="162">
                  <c:v>2.0171257195221913E-2</c:v>
                </c:pt>
                <c:pt idx="163">
                  <c:v>2.0198571907828991E-2</c:v>
                </c:pt>
                <c:pt idx="164">
                  <c:v>2.0224009529824814E-2</c:v>
                </c:pt>
                <c:pt idx="165">
                  <c:v>2.0247573525436921E-2</c:v>
                </c:pt>
                <c:pt idx="166">
                  <c:v>2.0269267412018725E-2</c:v>
                </c:pt>
                <c:pt idx="167">
                  <c:v>2.0289094760138397E-2</c:v>
                </c:pt>
                <c:pt idx="168">
                  <c:v>2.0307059193665485E-2</c:v>
                </c:pt>
                <c:pt idx="169">
                  <c:v>2.0323164389843301E-2</c:v>
                </c:pt>
                <c:pt idx="170">
                  <c:v>2.0337414079377315E-2</c:v>
                </c:pt>
                <c:pt idx="171">
                  <c:v>2.034981204650672E-2</c:v>
                </c:pt>
                <c:pt idx="172">
                  <c:v>2.0360362129079015E-2</c:v>
                </c:pt>
                <c:pt idx="173">
                  <c:v>2.0369068218619512E-2</c:v>
                </c:pt>
                <c:pt idx="174">
                  <c:v>2.0375934260403118E-2</c:v>
                </c:pt>
                <c:pt idx="175">
                  <c:v>2.0380964253519401E-2</c:v>
                </c:pt>
                <c:pt idx="176">
                  <c:v>2.0384162250934101E-2</c:v>
                </c:pt>
                <c:pt idx="177">
                  <c:v>2.0385532359552885E-2</c:v>
                </c:pt>
                <c:pt idx="178">
                  <c:v>2.038507874027861E-2</c:v>
                </c:pt>
                <c:pt idx="179">
                  <c:v>2.0382805608065113E-2</c:v>
                </c:pt>
                <c:pt idx="180">
                  <c:v>2.0378717231972099E-2</c:v>
                </c:pt>
                <c:pt idx="181">
                  <c:v>2.0372817935215413E-2</c:v>
                </c:pt>
                <c:pt idx="182">
                  <c:v>2.0365112095213009E-2</c:v>
                </c:pt>
                <c:pt idx="183">
                  <c:v>2.0355604143629E-2</c:v>
                </c:pt>
                <c:pt idx="184">
                  <c:v>2.0344298566418912E-2</c:v>
                </c:pt>
                <c:pt idx="185">
                  <c:v>2.0331199903863915E-2</c:v>
                </c:pt>
                <c:pt idx="186">
                  <c:v>2.0316312750611114E-2</c:v>
                </c:pt>
                <c:pt idx="187">
                  <c:v>2.0299641755704801E-2</c:v>
                </c:pt>
                <c:pt idx="188">
                  <c:v>2.0281191622614728E-2</c:v>
                </c:pt>
                <c:pt idx="189">
                  <c:v>2.0260967109268002E-2</c:v>
                </c:pt>
                <c:pt idx="190">
                  <c:v>2.0238973028069526E-2</c:v>
                </c:pt>
                <c:pt idx="191">
                  <c:v>2.0215214245926202E-2</c:v>
                </c:pt>
                <c:pt idx="192">
                  <c:v>2.0189695684264816E-2</c:v>
                </c:pt>
                <c:pt idx="193">
                  <c:v>2.0162422319045484E-2</c:v>
                </c:pt>
                <c:pt idx="194">
                  <c:v>2.0133399180775616E-2</c:v>
                </c:pt>
                <c:pt idx="195">
                  <c:v>2.0102631354520797E-2</c:v>
                </c:pt>
                <c:pt idx="196">
                  <c:v>2.0070123979908202E-2</c:v>
                </c:pt>
                <c:pt idx="197">
                  <c:v>2.0035882251130899E-2</c:v>
                </c:pt>
                <c:pt idx="198">
                  <c:v>1.9999911416948003E-2</c:v>
                </c:pt>
                <c:pt idx="199">
                  <c:v>1.9962216780682409E-2</c:v>
                </c:pt>
                <c:pt idx="200">
                  <c:v>1.992280370021272E-2</c:v>
                </c:pt>
                <c:pt idx="201">
                  <c:v>1.9881677587964712E-2</c:v>
                </c:pt>
                <c:pt idx="202">
                  <c:v>1.9838843910898102E-2</c:v>
                </c:pt>
                <c:pt idx="203">
                  <c:v>1.9794308190491702E-2</c:v>
                </c:pt>
                <c:pt idx="204">
                  <c:v>1.9748076002721403E-2</c:v>
                </c:pt>
                <c:pt idx="205">
                  <c:v>1.9700152978043201E-2</c:v>
                </c:pt>
                <c:pt idx="206">
                  <c:v>1.96505448013598E-2</c:v>
                </c:pt>
                <c:pt idx="207">
                  <c:v>1.9599257211997709E-2</c:v>
                </c:pt>
                <c:pt idx="208">
                  <c:v>1.9546296003671099E-2</c:v>
                </c:pt>
                <c:pt idx="209">
                  <c:v>1.94916670244475E-2</c:v>
                </c:pt>
                <c:pt idx="210">
                  <c:v>1.9435376176708499E-2</c:v>
                </c:pt>
                <c:pt idx="211">
                  <c:v>1.9377429417106115E-2</c:v>
                </c:pt>
                <c:pt idx="212">
                  <c:v>1.9317832756517512E-2</c:v>
                </c:pt>
                <c:pt idx="213">
                  <c:v>1.9256592259994699E-2</c:v>
                </c:pt>
                <c:pt idx="214">
                  <c:v>1.9193714046712312E-2</c:v>
                </c:pt>
                <c:pt idx="215">
                  <c:v>1.9129204289909801E-2</c:v>
                </c:pt>
                <c:pt idx="216">
                  <c:v>1.906306921683212E-2</c:v>
                </c:pt>
                <c:pt idx="217">
                  <c:v>1.8995315108668503E-2</c:v>
                </c:pt>
                <c:pt idx="218">
                  <c:v>1.89259483004788E-2</c:v>
                </c:pt>
                <c:pt idx="219">
                  <c:v>1.8854975181129802E-2</c:v>
                </c:pt>
                <c:pt idx="220">
                  <c:v>1.878240219321712E-2</c:v>
                </c:pt>
                <c:pt idx="221">
                  <c:v>1.87082358329889E-2</c:v>
                </c:pt>
                <c:pt idx="222">
                  <c:v>1.8632482650261902E-2</c:v>
                </c:pt>
                <c:pt idx="223">
                  <c:v>1.855514924833921E-2</c:v>
                </c:pt>
                <c:pt idx="224">
                  <c:v>1.8476242283921099E-2</c:v>
                </c:pt>
                <c:pt idx="225">
                  <c:v>1.83957684670089E-2</c:v>
                </c:pt>
                <c:pt idx="226">
                  <c:v>1.8313734560815503E-2</c:v>
                </c:pt>
                <c:pt idx="227">
                  <c:v>1.8230147381657107E-2</c:v>
                </c:pt>
                <c:pt idx="228">
                  <c:v>1.8145013798857312E-2</c:v>
                </c:pt>
                <c:pt idx="229">
                  <c:v>1.80583407346359E-2</c:v>
                </c:pt>
                <c:pt idx="230">
                  <c:v>1.7970135163997501E-2</c:v>
                </c:pt>
                <c:pt idx="231">
                  <c:v>1.788040411461881E-2</c:v>
                </c:pt>
                <c:pt idx="232">
                  <c:v>1.7789154666728015E-2</c:v>
                </c:pt>
                <c:pt idx="233">
                  <c:v>1.7696393952983697E-2</c:v>
                </c:pt>
                <c:pt idx="234">
                  <c:v>1.7602129158347111E-2</c:v>
                </c:pt>
                <c:pt idx="235">
                  <c:v>1.7506367519954401E-2</c:v>
                </c:pt>
                <c:pt idx="236">
                  <c:v>1.7409116326981201E-2</c:v>
                </c:pt>
                <c:pt idx="237">
                  <c:v>1.731038292050479E-2</c:v>
                </c:pt>
                <c:pt idx="238">
                  <c:v>1.7210174693363712E-2</c:v>
                </c:pt>
                <c:pt idx="239">
                  <c:v>1.7108499090009503E-2</c:v>
                </c:pt>
                <c:pt idx="240">
                  <c:v>1.70053636063618E-2</c:v>
                </c:pt>
                <c:pt idx="241">
                  <c:v>1.6900775789651115E-2</c:v>
                </c:pt>
                <c:pt idx="242">
                  <c:v>1.6794743238264603E-2</c:v>
                </c:pt>
                <c:pt idx="243">
                  <c:v>1.6687273601582512E-2</c:v>
                </c:pt>
                <c:pt idx="244">
                  <c:v>1.6578374579813402E-2</c:v>
                </c:pt>
                <c:pt idx="245">
                  <c:v>1.64680539238297E-2</c:v>
                </c:pt>
                <c:pt idx="246">
                  <c:v>1.6356319434987401E-2</c:v>
                </c:pt>
                <c:pt idx="247">
                  <c:v>1.624317896495641E-2</c:v>
                </c:pt>
                <c:pt idx="248">
                  <c:v>1.61286404155359E-2</c:v>
                </c:pt>
                <c:pt idx="249">
                  <c:v>1.6012711738467512E-2</c:v>
                </c:pt>
                <c:pt idx="250">
                  <c:v>1.58954009352534E-2</c:v>
                </c:pt>
                <c:pt idx="251">
                  <c:v>1.5776716056956398E-2</c:v>
                </c:pt>
                <c:pt idx="252">
                  <c:v>1.56566652040078E-2</c:v>
                </c:pt>
                <c:pt idx="253">
                  <c:v>1.5535256526005799E-2</c:v>
                </c:pt>
                <c:pt idx="254">
                  <c:v>1.5412498221509301E-2</c:v>
                </c:pt>
                <c:pt idx="255">
                  <c:v>1.5288398537831E-2</c:v>
                </c:pt>
                <c:pt idx="256">
                  <c:v>1.5162965770822899E-2</c:v>
                </c:pt>
                <c:pt idx="257">
                  <c:v>1.5036208264660601E-2</c:v>
                </c:pt>
                <c:pt idx="258">
                  <c:v>1.4908134411624301E-2</c:v>
                </c:pt>
                <c:pt idx="259">
                  <c:v>1.47787526518686E-2</c:v>
                </c:pt>
                <c:pt idx="260">
                  <c:v>1.4648071473200203E-2</c:v>
                </c:pt>
                <c:pt idx="261">
                  <c:v>1.4516099410840699E-2</c:v>
                </c:pt>
                <c:pt idx="262">
                  <c:v>1.4382845047192108E-2</c:v>
                </c:pt>
                <c:pt idx="263">
                  <c:v>1.4248317011592199E-2</c:v>
                </c:pt>
                <c:pt idx="264">
                  <c:v>1.4112523980075099E-2</c:v>
                </c:pt>
                <c:pt idx="265">
                  <c:v>1.3975474675116509E-2</c:v>
                </c:pt>
                <c:pt idx="266">
                  <c:v>1.3837177865385908E-2</c:v>
                </c:pt>
                <c:pt idx="267">
                  <c:v>1.3697642365483299E-2</c:v>
                </c:pt>
                <c:pt idx="268">
                  <c:v>1.3556877035685208E-2</c:v>
                </c:pt>
                <c:pt idx="269">
                  <c:v>1.34148907816737E-2</c:v>
                </c:pt>
                <c:pt idx="270">
                  <c:v>1.3271692554268699E-2</c:v>
                </c:pt>
                <c:pt idx="271">
                  <c:v>1.3127291349157907E-2</c:v>
                </c:pt>
                <c:pt idx="272">
                  <c:v>1.2981696206612606E-2</c:v>
                </c:pt>
                <c:pt idx="273">
                  <c:v>1.2834916211214499E-2</c:v>
                </c:pt>
                <c:pt idx="274">
                  <c:v>1.2686960491562007E-2</c:v>
                </c:pt>
                <c:pt idx="275">
                  <c:v>1.2537838219988908E-2</c:v>
                </c:pt>
                <c:pt idx="276">
                  <c:v>1.2387558612265214E-2</c:v>
                </c:pt>
                <c:pt idx="277">
                  <c:v>1.2236130927299995E-2</c:v>
                </c:pt>
                <c:pt idx="278">
                  <c:v>1.20835644668445E-2</c:v>
                </c:pt>
                <c:pt idx="279">
                  <c:v>1.19298685751799E-2</c:v>
                </c:pt>
                <c:pt idx="280">
                  <c:v>1.1775052638814206E-2</c:v>
                </c:pt>
                <c:pt idx="281">
                  <c:v>1.1619126086163806E-2</c:v>
                </c:pt>
                <c:pt idx="282">
                  <c:v>1.1462098387239706E-2</c:v>
                </c:pt>
                <c:pt idx="283">
                  <c:v>1.1303979053322408E-2</c:v>
                </c:pt>
                <c:pt idx="284">
                  <c:v>1.1144777636640209E-2</c:v>
                </c:pt>
                <c:pt idx="285">
                  <c:v>1.0984503730037213E-2</c:v>
                </c:pt>
                <c:pt idx="286">
                  <c:v>1.0823166966640999E-2</c:v>
                </c:pt>
                <c:pt idx="287">
                  <c:v>1.0660777019524007E-2</c:v>
                </c:pt>
                <c:pt idx="288">
                  <c:v>1.04973436013655E-2</c:v>
                </c:pt>
                <c:pt idx="289">
                  <c:v>1.0332876464102407E-2</c:v>
                </c:pt>
                <c:pt idx="290">
                  <c:v>1.016738539858301E-2</c:v>
                </c:pt>
                <c:pt idx="291">
                  <c:v>1.0000880234211607E-2</c:v>
                </c:pt>
                <c:pt idx="292">
                  <c:v>9.8333708385966462E-3</c:v>
                </c:pt>
                <c:pt idx="293">
                  <c:v>9.6648671171830052E-3</c:v>
                </c:pt>
                <c:pt idx="294">
                  <c:v>9.4953790128923226E-3</c:v>
                </c:pt>
                <c:pt idx="295">
                  <c:v>9.3249165057520157E-3</c:v>
                </c:pt>
                <c:pt idx="296">
                  <c:v>9.1534896125277741E-3</c:v>
                </c:pt>
                <c:pt idx="297">
                  <c:v>8.9811083863393093E-3</c:v>
                </c:pt>
                <c:pt idx="298">
                  <c:v>8.8077829162879831E-3</c:v>
                </c:pt>
                <c:pt idx="299">
                  <c:v>8.6335233270700106E-3</c:v>
                </c:pt>
                <c:pt idx="300">
                  <c:v>8.4583397785889611E-3</c:v>
                </c:pt>
                <c:pt idx="301">
                  <c:v>8.2822424655655744E-3</c:v>
                </c:pt>
                <c:pt idx="302">
                  <c:v>8.1052416171412209E-3</c:v>
                </c:pt>
                <c:pt idx="303">
                  <c:v>7.927347496482386E-3</c:v>
                </c:pt>
                <c:pt idx="304">
                  <c:v>7.7485704003760246E-3</c:v>
                </c:pt>
                <c:pt idx="305">
                  <c:v>7.5689206588227999E-3</c:v>
                </c:pt>
                <c:pt idx="306">
                  <c:v>7.3884086346319728E-3</c:v>
                </c:pt>
                <c:pt idx="307">
                  <c:v>7.2070447230006543E-3</c:v>
                </c:pt>
                <c:pt idx="308">
                  <c:v>7.0248393511066999E-3</c:v>
                </c:pt>
                <c:pt idx="309">
                  <c:v>6.8418029776798331E-3</c:v>
                </c:pt>
                <c:pt idx="310">
                  <c:v>6.6579460925824101E-3</c:v>
                </c:pt>
                <c:pt idx="311">
                  <c:v>6.4732792163807442E-3</c:v>
                </c:pt>
                <c:pt idx="312">
                  <c:v>6.2878128999144228E-3</c:v>
                </c:pt>
                <c:pt idx="313">
                  <c:v>6.101557723860113E-3</c:v>
                </c:pt>
                <c:pt idx="314">
                  <c:v>5.9145242982965298E-3</c:v>
                </c:pt>
                <c:pt idx="315">
                  <c:v>5.726723262261973E-3</c:v>
                </c:pt>
                <c:pt idx="316">
                  <c:v>5.5381652833078653E-3</c:v>
                </c:pt>
                <c:pt idx="317">
                  <c:v>5.3488610570543429E-3</c:v>
                </c:pt>
                <c:pt idx="318">
                  <c:v>5.1588213067338901E-3</c:v>
                </c:pt>
                <c:pt idx="319">
                  <c:v>4.9680567827419825E-3</c:v>
                </c:pt>
                <c:pt idx="320">
                  <c:v>4.7765782621738131E-3</c:v>
                </c:pt>
                <c:pt idx="321">
                  <c:v>4.58439654836767E-3</c:v>
                </c:pt>
                <c:pt idx="322">
                  <c:v>4.3915224704357226E-3</c:v>
                </c:pt>
                <c:pt idx="323">
                  <c:v>4.1979668828017701E-3</c:v>
                </c:pt>
                <c:pt idx="324">
                  <c:v>4.0037406647234243E-3</c:v>
                </c:pt>
                <c:pt idx="325">
                  <c:v>3.8088547198242202E-3</c:v>
                </c:pt>
                <c:pt idx="326">
                  <c:v>3.6133199756132012E-3</c:v>
                </c:pt>
                <c:pt idx="327">
                  <c:v>3.4171473830055202E-3</c:v>
                </c:pt>
                <c:pt idx="328">
                  <c:v>3.2203479158380214E-3</c:v>
                </c:pt>
                <c:pt idx="329">
                  <c:v>3.0229325703849327E-3</c:v>
                </c:pt>
                <c:pt idx="330">
                  <c:v>2.8249123648663127E-3</c:v>
                </c:pt>
                <c:pt idx="331">
                  <c:v>2.6262983389576115E-3</c:v>
                </c:pt>
                <c:pt idx="332">
                  <c:v>2.4271015532927828E-3</c:v>
                </c:pt>
                <c:pt idx="333">
                  <c:v>2.2273330889677752E-3</c:v>
                </c:pt>
                <c:pt idx="334">
                  <c:v>2.027004047039262E-3</c:v>
                </c:pt>
                <c:pt idx="335">
                  <c:v>1.8261255480191906E-3</c:v>
                </c:pt>
                <c:pt idx="336">
                  <c:v>1.6247087313714307E-3</c:v>
                </c:pt>
                <c:pt idx="337">
                  <c:v>1.4227647550007999E-3</c:v>
                </c:pt>
                <c:pt idx="338">
                  <c:v>1.2203047947401599E-3</c:v>
                </c:pt>
                <c:pt idx="339">
                  <c:v>1.0173400438387406E-3</c:v>
                </c:pt>
                <c:pt idx="340" formatCode="0.00E+00">
                  <c:v>8.1388171244073284E-4</c:v>
                </c:pt>
                <c:pt idx="341" formatCode="0.00E+00">
                  <c:v>6.0994102707112498E-4</c:v>
                </c:pt>
                <c:pt idx="342" formatCode="0.00E+00">
                  <c:v>4.0552923010878035E-4</c:v>
                </c:pt>
                <c:pt idx="343" formatCode="0.00E+00">
                  <c:v>2.006575792645731E-4</c:v>
                </c:pt>
                <c:pt idx="344" formatCode="0.00E+00">
                  <c:v>4.6626529472959499E-6</c:v>
                </c:pt>
                <c:pt idx="345" formatCode="0.00E+00">
                  <c:v>2.1042017973804629E-4</c:v>
                </c:pt>
                <c:pt idx="346" formatCode="0.00E+00">
                  <c:v>4.1660370057844414E-4</c:v>
                </c:pt>
                <c:pt idx="347" formatCode="0.00E+00">
                  <c:v>6.2320190172737732E-4</c:v>
                </c:pt>
                <c:pt idx="348" formatCode="0.00E+00">
                  <c:v>8.3020345677609162E-4</c:v>
                </c:pt>
                <c:pt idx="349">
                  <c:v>1.03759702718142E-3</c:v>
                </c:pt>
                <c:pt idx="350">
                  <c:v>1.2453712628067706E-3</c:v>
                </c:pt>
                <c:pt idx="351">
                  <c:v>1.4535148024692999E-3</c:v>
                </c:pt>
                <c:pt idx="352">
                  <c:v>1.6620162744813119E-3</c:v>
                </c:pt>
                <c:pt idx="353">
                  <c:v>1.8708642971985699E-3</c:v>
                </c:pt>
                <c:pt idx="354">
                  <c:v>2.0800474795700202E-3</c:v>
                </c:pt>
                <c:pt idx="355">
                  <c:v>2.2895544216883215E-3</c:v>
                </c:pt>
                <c:pt idx="356">
                  <c:v>2.4993737153440315E-3</c:v>
                </c:pt>
                <c:pt idx="357">
                  <c:v>2.7094939445796414E-3</c:v>
                </c:pt>
                <c:pt idx="358">
                  <c:v>2.9199036862452201E-3</c:v>
                </c:pt>
                <c:pt idx="359">
                  <c:v>3.1305915105608326E-3</c:v>
                </c:pt>
                <c:pt idx="360">
                  <c:v>3.3415459816720202E-3</c:v>
                </c:pt>
                <c:pt idx="361">
                  <c:v>3.5527556582157201E-3</c:v>
                </c:pt>
                <c:pt idx="362">
                  <c:v>3.7642090938812514E-3</c:v>
                </c:pt>
                <c:pt idx="363">
                  <c:v>3.9758948379757216E-3</c:v>
                </c:pt>
                <c:pt idx="364">
                  <c:v>4.1878014359948926E-3</c:v>
                </c:pt>
                <c:pt idx="365">
                  <c:v>4.3999174301836428E-3</c:v>
                </c:pt>
                <c:pt idx="366">
                  <c:v>4.6122313601120101E-3</c:v>
                </c:pt>
                <c:pt idx="367">
                  <c:v>4.8247317632444898E-3</c:v>
                </c:pt>
                <c:pt idx="368">
                  <c:v>5.0374071755106033E-3</c:v>
                </c:pt>
                <c:pt idx="369">
                  <c:v>5.2502461318802429E-3</c:v>
                </c:pt>
                <c:pt idx="370">
                  <c:v>5.4632371669370823E-3</c:v>
                </c:pt>
                <c:pt idx="371">
                  <c:v>5.6763688154567431E-3</c:v>
                </c:pt>
                <c:pt idx="372">
                  <c:v>5.8896296129811792E-3</c:v>
                </c:pt>
                <c:pt idx="373">
                  <c:v>6.1030080963982904E-3</c:v>
                </c:pt>
                <c:pt idx="374">
                  <c:v>6.3164928045202923E-3</c:v>
                </c:pt>
                <c:pt idx="375">
                  <c:v>6.5300722786660803E-3</c:v>
                </c:pt>
                <c:pt idx="376">
                  <c:v>6.7437350632377222E-3</c:v>
                </c:pt>
                <c:pt idx="377">
                  <c:v>6.9574697063064525E-3</c:v>
                </c:pt>
                <c:pt idx="378">
                  <c:v>7.1712647601943668E-3</c:v>
                </c:pt>
                <c:pt idx="379">
                  <c:v>7.3851087820548953E-3</c:v>
                </c:pt>
                <c:pt idx="380">
                  <c:v>7.5989903344607628E-3</c:v>
                </c:pt>
                <c:pt idx="381">
                  <c:v>7.8128979859860004E-3</c:v>
                </c:pt>
                <c:pt idx="382">
                  <c:v>8.0268203117924101E-3</c:v>
                </c:pt>
                <c:pt idx="383">
                  <c:v>8.2407458942151471E-3</c:v>
                </c:pt>
                <c:pt idx="384">
                  <c:v>8.4546633233480526E-3</c:v>
                </c:pt>
                <c:pt idx="385">
                  <c:v>8.6685611976314789E-3</c:v>
                </c:pt>
                <c:pt idx="386">
                  <c:v>8.8824281244372378E-3</c:v>
                </c:pt>
                <c:pt idx="387">
                  <c:v>9.09625272065844E-3</c:v>
                </c:pt>
                <c:pt idx="388">
                  <c:v>9.3100236132960205E-3</c:v>
                </c:pt>
                <c:pt idx="389">
                  <c:v>9.5237294400432673E-3</c:v>
                </c:pt>
                <c:pt idx="390">
                  <c:v>9.7373588498796404E-3</c:v>
                </c:pt>
                <c:pt idx="391">
                  <c:v>9.9509005036529964E-3</c:v>
                </c:pt>
                <c:pt idx="392">
                  <c:v>1.0164343074669499E-2</c:v>
                </c:pt>
                <c:pt idx="393">
                  <c:v>1.037767524928321E-2</c:v>
                </c:pt>
                <c:pt idx="394">
                  <c:v>1.0590885727479701E-2</c:v>
                </c:pt>
                <c:pt idx="395">
                  <c:v>1.08039632234668E-2</c:v>
                </c:pt>
                <c:pt idx="396">
                  <c:v>1.1016896466260601E-2</c:v>
                </c:pt>
                <c:pt idx="397">
                  <c:v>1.1229674200272707E-2</c:v>
                </c:pt>
                <c:pt idx="398">
                  <c:v>1.14422851858965E-2</c:v>
                </c:pt>
                <c:pt idx="399">
                  <c:v>1.1654718200093301E-2</c:v>
                </c:pt>
                <c:pt idx="400">
                  <c:v>1.18669620369779E-2</c:v>
                </c:pt>
                <c:pt idx="401">
                  <c:v>1.2079005508405299E-2</c:v>
                </c:pt>
                <c:pt idx="402">
                  <c:v>1.2290837444553103E-2</c:v>
                </c:pt>
                <c:pt idx="403">
                  <c:v>1.2502446694507306E-2</c:v>
                </c:pt>
                <c:pt idx="404">
                  <c:v>1.2713822126844396E-2</c:v>
                </c:pt>
                <c:pt idx="405">
                  <c:v>1.2924952630214899E-2</c:v>
                </c:pt>
                <c:pt idx="406">
                  <c:v>1.31358271139238E-2</c:v>
                </c:pt>
                <c:pt idx="407">
                  <c:v>1.3346434508513406E-2</c:v>
                </c:pt>
                <c:pt idx="408">
                  <c:v>1.3556763766341599E-2</c:v>
                </c:pt>
                <c:pt idx="409">
                  <c:v>1.3766803862160108E-2</c:v>
                </c:pt>
                <c:pt idx="410">
                  <c:v>1.3976543793695105E-2</c:v>
                </c:pt>
                <c:pt idx="411">
                  <c:v>1.4185972582222898E-2</c:v>
                </c:pt>
                <c:pt idx="412">
                  <c:v>1.43950792731433E-2</c:v>
                </c:pt>
                <c:pt idx="413">
                  <c:v>1.4603852936558401E-2</c:v>
                </c:pt>
                <c:pt idx="414">
                  <c:v>1.48122826678398E-2</c:v>
                </c:pt>
                <c:pt idx="415">
                  <c:v>1.5020357588207803E-2</c:v>
                </c:pt>
                <c:pt idx="416">
                  <c:v>1.5228066845294798E-2</c:v>
                </c:pt>
                <c:pt idx="417">
                  <c:v>1.5435399613719206E-2</c:v>
                </c:pt>
                <c:pt idx="418">
                  <c:v>1.56423450956489E-2</c:v>
                </c:pt>
                <c:pt idx="419">
                  <c:v>1.5848892521372102E-2</c:v>
                </c:pt>
                <c:pt idx="420">
                  <c:v>1.605503114985591E-2</c:v>
                </c:pt>
                <c:pt idx="421">
                  <c:v>1.626075026931402E-2</c:v>
                </c:pt>
                <c:pt idx="422">
                  <c:v>1.646603919776202E-2</c:v>
                </c:pt>
                <c:pt idx="423">
                  <c:v>1.6670887283583211E-2</c:v>
                </c:pt>
                <c:pt idx="424">
                  <c:v>1.6875283906079497E-2</c:v>
                </c:pt>
                <c:pt idx="425">
                  <c:v>1.707921847603109E-2</c:v>
                </c:pt>
                <c:pt idx="426">
                  <c:v>1.7282680436246301E-2</c:v>
                </c:pt>
                <c:pt idx="427">
                  <c:v>1.748565926211491E-2</c:v>
                </c:pt>
                <c:pt idx="428">
                  <c:v>1.7688144462157603E-2</c:v>
                </c:pt>
                <c:pt idx="429">
                  <c:v>1.7890125578572603E-2</c:v>
                </c:pt>
                <c:pt idx="430">
                  <c:v>1.8091592187778002E-2</c:v>
                </c:pt>
                <c:pt idx="431">
                  <c:v>1.8292533900958901E-2</c:v>
                </c:pt>
                <c:pt idx="432">
                  <c:v>1.8492940364603201E-2</c:v>
                </c:pt>
                <c:pt idx="433">
                  <c:v>1.8692801261044101E-2</c:v>
                </c:pt>
                <c:pt idx="434">
                  <c:v>1.8892106308991102E-2</c:v>
                </c:pt>
                <c:pt idx="435">
                  <c:v>1.9090845264066219E-2</c:v>
                </c:pt>
                <c:pt idx="436">
                  <c:v>1.928900791933201E-2</c:v>
                </c:pt>
                <c:pt idx="437">
                  <c:v>1.9486584105823112E-2</c:v>
                </c:pt>
                <c:pt idx="438">
                  <c:v>1.9683563693067029E-2</c:v>
                </c:pt>
                <c:pt idx="439">
                  <c:v>1.9879936589609699E-2</c:v>
                </c:pt>
                <c:pt idx="440">
                  <c:v>2.0075692743536006E-2</c:v>
                </c:pt>
                <c:pt idx="441">
                  <c:v>2.0270822142983314E-2</c:v>
                </c:pt>
                <c:pt idx="442">
                  <c:v>2.0465314816659416E-2</c:v>
                </c:pt>
                <c:pt idx="443">
                  <c:v>2.065916083435251E-2</c:v>
                </c:pt>
                <c:pt idx="444">
                  <c:v>2.0852350307437793E-2</c:v>
                </c:pt>
                <c:pt idx="445">
                  <c:v>2.104487338938581E-2</c:v>
                </c:pt>
                <c:pt idx="446">
                  <c:v>2.1236720276264113E-2</c:v>
                </c:pt>
                <c:pt idx="447">
                  <c:v>2.1427881207234798E-2</c:v>
                </c:pt>
                <c:pt idx="448">
                  <c:v>2.161834646505072E-2</c:v>
                </c:pt>
                <c:pt idx="449">
                  <c:v>2.1808106376552602E-2</c:v>
                </c:pt>
                <c:pt idx="450">
                  <c:v>2.1997151313152389E-2</c:v>
                </c:pt>
                <c:pt idx="451">
                  <c:v>2.2185471691323119E-2</c:v>
                </c:pt>
                <c:pt idx="452">
                  <c:v>2.2373057973083216E-2</c:v>
                </c:pt>
                <c:pt idx="453">
                  <c:v>2.2559900666473228E-2</c:v>
                </c:pt>
                <c:pt idx="454">
                  <c:v>2.2745990326031602E-2</c:v>
                </c:pt>
                <c:pt idx="455">
                  <c:v>2.2931317553270845E-2</c:v>
                </c:pt>
                <c:pt idx="456">
                  <c:v>2.3115872997144311E-2</c:v>
                </c:pt>
                <c:pt idx="457">
                  <c:v>2.3299647354510709E-2</c:v>
                </c:pt>
                <c:pt idx="458">
                  <c:v>2.3482631370599489E-2</c:v>
                </c:pt>
                <c:pt idx="459">
                  <c:v>2.3664815839464514E-2</c:v>
                </c:pt>
                <c:pt idx="460">
                  <c:v>2.3846191604443512E-2</c:v>
                </c:pt>
                <c:pt idx="461">
                  <c:v>2.4026749558604201E-2</c:v>
                </c:pt>
                <c:pt idx="462">
                  <c:v>2.42064806451949E-2</c:v>
                </c:pt>
                <c:pt idx="463">
                  <c:v>2.4385375858084916E-2</c:v>
                </c:pt>
                <c:pt idx="464">
                  <c:v>2.4563426242205581E-2</c:v>
                </c:pt>
                <c:pt idx="465">
                  <c:v>2.4740622893985188E-2</c:v>
                </c:pt>
                <c:pt idx="466">
                  <c:v>2.4916956961778685E-2</c:v>
                </c:pt>
                <c:pt idx="467">
                  <c:v>2.5092419646298589E-2</c:v>
                </c:pt>
                <c:pt idx="468">
                  <c:v>2.5267002201032798E-2</c:v>
                </c:pt>
                <c:pt idx="469">
                  <c:v>2.5440695932669202E-2</c:v>
                </c:pt>
                <c:pt idx="470">
                  <c:v>2.5613492201507111E-2</c:v>
                </c:pt>
                <c:pt idx="471">
                  <c:v>2.5785382421869334E-2</c:v>
                </c:pt>
                <c:pt idx="472">
                  <c:v>2.5956358062508688E-2</c:v>
                </c:pt>
                <c:pt idx="473">
                  <c:v>2.612641064700991E-2</c:v>
                </c:pt>
                <c:pt idx="474">
                  <c:v>2.62955317541879E-2</c:v>
                </c:pt>
                <c:pt idx="475">
                  <c:v>2.6463713018483128E-2</c:v>
                </c:pt>
                <c:pt idx="476">
                  <c:v>2.6630946130347114E-2</c:v>
                </c:pt>
                <c:pt idx="477">
                  <c:v>2.6797222836630601E-2</c:v>
                </c:pt>
                <c:pt idx="478">
                  <c:v>2.6962534940963997E-2</c:v>
                </c:pt>
                <c:pt idx="479">
                  <c:v>2.7126874304130685E-2</c:v>
                </c:pt>
                <c:pt idx="480">
                  <c:v>2.7290232844441611E-2</c:v>
                </c:pt>
                <c:pt idx="481">
                  <c:v>2.7452602538101313E-2</c:v>
                </c:pt>
                <c:pt idx="482">
                  <c:v>2.7613975419570547E-2</c:v>
                </c:pt>
                <c:pt idx="483">
                  <c:v>2.7774343581921834E-2</c:v>
                </c:pt>
                <c:pt idx="484">
                  <c:v>2.7933699177196521E-2</c:v>
                </c:pt>
                <c:pt idx="485">
                  <c:v>2.8092034416750906E-2</c:v>
                </c:pt>
                <c:pt idx="486">
                  <c:v>2.8249341571600622E-2</c:v>
                </c:pt>
                <c:pt idx="487">
                  <c:v>2.8405612972759123E-2</c:v>
                </c:pt>
                <c:pt idx="488">
                  <c:v>2.8560841011574002E-2</c:v>
                </c:pt>
                <c:pt idx="489">
                  <c:v>2.8715018140054911E-2</c:v>
                </c:pt>
                <c:pt idx="490">
                  <c:v>2.8868136871198685E-2</c:v>
                </c:pt>
                <c:pt idx="491">
                  <c:v>2.90201897793106E-2</c:v>
                </c:pt>
                <c:pt idx="492">
                  <c:v>2.9171169500317309E-2</c:v>
                </c:pt>
                <c:pt idx="493">
                  <c:v>2.9321068732078799E-2</c:v>
                </c:pt>
                <c:pt idx="494">
                  <c:v>2.9469880234693598E-2</c:v>
                </c:pt>
                <c:pt idx="495">
                  <c:v>2.9617596830799599E-2</c:v>
                </c:pt>
                <c:pt idx="496">
                  <c:v>2.9764211405867099E-2</c:v>
                </c:pt>
                <c:pt idx="497">
                  <c:v>2.9909716908493214E-2</c:v>
                </c:pt>
                <c:pt idx="498">
                  <c:v>3.00541063506841E-2</c:v>
                </c:pt>
                <c:pt idx="499">
                  <c:v>3.0197372808138299E-2</c:v>
                </c:pt>
                <c:pt idx="500">
                  <c:v>3.0339509420519224E-2</c:v>
                </c:pt>
                <c:pt idx="501">
                  <c:v>3.0480509391727598E-2</c:v>
                </c:pt>
                <c:pt idx="502">
                  <c:v>3.0620365990167802E-2</c:v>
                </c:pt>
                <c:pt idx="503">
                  <c:v>3.0759072549004726E-2</c:v>
                </c:pt>
                <c:pt idx="504">
                  <c:v>3.0896622466422909E-2</c:v>
                </c:pt>
                <c:pt idx="505">
                  <c:v>3.1033009205874328E-2</c:v>
                </c:pt>
                <c:pt idx="506">
                  <c:v>3.116822629632229E-2</c:v>
                </c:pt>
                <c:pt idx="507">
                  <c:v>3.1302267332485298E-2</c:v>
                </c:pt>
                <c:pt idx="508">
                  <c:v>3.1435125975067223E-2</c:v>
                </c:pt>
                <c:pt idx="509">
                  <c:v>3.1566795950989601E-2</c:v>
                </c:pt>
                <c:pt idx="510">
                  <c:v>3.1697271053614536E-2</c:v>
                </c:pt>
                <c:pt idx="511">
                  <c:v>3.1826545142964298E-2</c:v>
                </c:pt>
                <c:pt idx="512">
                  <c:v>3.1954612145934702E-2</c:v>
                </c:pt>
                <c:pt idx="513">
                  <c:v>3.2081466056505421E-2</c:v>
                </c:pt>
                <c:pt idx="514">
                  <c:v>3.2207100935939523E-2</c:v>
                </c:pt>
                <c:pt idx="515">
                  <c:v>3.2331510912986201E-2</c:v>
                </c:pt>
                <c:pt idx="516">
                  <c:v>3.2454690184070718E-2</c:v>
                </c:pt>
                <c:pt idx="517">
                  <c:v>3.2576633013482501E-2</c:v>
                </c:pt>
                <c:pt idx="518">
                  <c:v>3.2697333733557606E-2</c:v>
                </c:pt>
                <c:pt idx="519">
                  <c:v>3.2816786744856601E-2</c:v>
                </c:pt>
                <c:pt idx="520">
                  <c:v>3.2934986516335724E-2</c:v>
                </c:pt>
                <c:pt idx="521">
                  <c:v>3.3051927585512737E-2</c:v>
                </c:pt>
                <c:pt idx="522">
                  <c:v>3.3167604558628397E-2</c:v>
                </c:pt>
                <c:pt idx="523">
                  <c:v>3.328201211080322E-2</c:v>
                </c:pt>
                <c:pt idx="524">
                  <c:v>3.3395144986188285E-2</c:v>
                </c:pt>
                <c:pt idx="525">
                  <c:v>3.3506997998107101E-2</c:v>
                </c:pt>
                <c:pt idx="526">
                  <c:v>3.3617566029201101E-2</c:v>
                </c:pt>
                <c:pt idx="527">
                  <c:v>3.3726844031559997E-2</c:v>
                </c:pt>
                <c:pt idx="528">
                  <c:v>3.3834827026853018E-2</c:v>
                </c:pt>
                <c:pt idx="529">
                  <c:v>3.3941510106452501E-2</c:v>
                </c:pt>
                <c:pt idx="530">
                  <c:v>3.4046888431552999E-2</c:v>
                </c:pt>
                <c:pt idx="531">
                  <c:v>3.4150957233284394E-2</c:v>
                </c:pt>
                <c:pt idx="532">
                  <c:v>3.4253711812819818E-2</c:v>
                </c:pt>
                <c:pt idx="533">
                  <c:v>3.4355147541480099E-2</c:v>
                </c:pt>
                <c:pt idx="534">
                  <c:v>3.4455259860829611E-2</c:v>
                </c:pt>
                <c:pt idx="535">
                  <c:v>3.4554044282768703E-2</c:v>
                </c:pt>
                <c:pt idx="536">
                  <c:v>3.4651496389622914E-2</c:v>
                </c:pt>
                <c:pt idx="537">
                  <c:v>3.4747611834221301E-2</c:v>
                </c:pt>
                <c:pt idx="538">
                  <c:v>3.4842386339976203E-2</c:v>
                </c:pt>
                <c:pt idx="539">
                  <c:v>3.4935815700952021E-2</c:v>
                </c:pt>
                <c:pt idx="540">
                  <c:v>3.5027895781933119E-2</c:v>
                </c:pt>
                <c:pt idx="541">
                  <c:v>3.5118622518483002E-2</c:v>
                </c:pt>
                <c:pt idx="542">
                  <c:v>3.5207991917001316E-2</c:v>
                </c:pt>
                <c:pt idx="543">
                  <c:v>3.5296000054772604E-2</c:v>
                </c:pt>
                <c:pt idx="544">
                  <c:v>3.5382643080012724E-2</c:v>
                </c:pt>
                <c:pt idx="545">
                  <c:v>3.546791721190852E-2</c:v>
                </c:pt>
                <c:pt idx="546">
                  <c:v>3.5551818740651206E-2</c:v>
                </c:pt>
                <c:pt idx="547">
                  <c:v>3.563434402746872E-2</c:v>
                </c:pt>
                <c:pt idx="548">
                  <c:v>3.5715489504646203E-2</c:v>
                </c:pt>
                <c:pt idx="549">
                  <c:v>3.5795251675549214E-2</c:v>
                </c:pt>
                <c:pt idx="550">
                  <c:v>3.5873627114634023E-2</c:v>
                </c:pt>
                <c:pt idx="551">
                  <c:v>3.5950612467461424E-2</c:v>
                </c:pt>
                <c:pt idx="552">
                  <c:v>3.6026204450695209E-2</c:v>
                </c:pt>
                <c:pt idx="553">
                  <c:v>3.6100399852103601E-2</c:v>
                </c:pt>
                <c:pt idx="554">
                  <c:v>3.6173195530554224E-2</c:v>
                </c:pt>
                <c:pt idx="555">
                  <c:v>3.6244588416001318E-2</c:v>
                </c:pt>
                <c:pt idx="556">
                  <c:v>3.6314575509468698E-2</c:v>
                </c:pt>
                <c:pt idx="557">
                  <c:v>3.6383153883029019E-2</c:v>
                </c:pt>
                <c:pt idx="558">
                  <c:v>3.6450320679778138E-2</c:v>
                </c:pt>
                <c:pt idx="559">
                  <c:v>3.651607311380381E-2</c:v>
                </c:pt>
                <c:pt idx="560">
                  <c:v>3.6580408470148401E-2</c:v>
                </c:pt>
                <c:pt idx="561">
                  <c:v>3.6643324104767415E-2</c:v>
                </c:pt>
                <c:pt idx="562">
                  <c:v>3.670481744448572E-2</c:v>
                </c:pt>
                <c:pt idx="563">
                  <c:v>3.6764885986942997E-2</c:v>
                </c:pt>
                <c:pt idx="564">
                  <c:v>3.6823527300541004E-2</c:v>
                </c:pt>
                <c:pt idx="565">
                  <c:v>3.6880739024381902E-2</c:v>
                </c:pt>
                <c:pt idx="566">
                  <c:v>3.6936518868202324E-2</c:v>
                </c:pt>
                <c:pt idx="567">
                  <c:v>3.6990864612302603E-2</c:v>
                </c:pt>
                <c:pt idx="568">
                  <c:v>3.7043774107472824E-2</c:v>
                </c:pt>
                <c:pt idx="569">
                  <c:v>3.7095245274912932E-2</c:v>
                </c:pt>
                <c:pt idx="570">
                  <c:v>3.7145276106146811E-2</c:v>
                </c:pt>
                <c:pt idx="571">
                  <c:v>3.7193864662934721E-2</c:v>
                </c:pt>
                <c:pt idx="572">
                  <c:v>3.7241009077178824E-2</c:v>
                </c:pt>
                <c:pt idx="573">
                  <c:v>3.7286707550824943E-2</c:v>
                </c:pt>
                <c:pt idx="574">
                  <c:v>3.7330958355758802E-2</c:v>
                </c:pt>
                <c:pt idx="575">
                  <c:v>3.737375983369691E-2</c:v>
                </c:pt>
                <c:pt idx="576">
                  <c:v>3.7415110396079136E-2</c:v>
                </c:pt>
                <c:pt idx="577">
                  <c:v>3.745500852394662E-2</c:v>
                </c:pt>
                <c:pt idx="578">
                  <c:v>3.7493452767823225E-2</c:v>
                </c:pt>
                <c:pt idx="579">
                  <c:v>3.7530441747590404E-2</c:v>
                </c:pt>
                <c:pt idx="580">
                  <c:v>3.7565974152354499E-2</c:v>
                </c:pt>
                <c:pt idx="581">
                  <c:v>3.7600048740315119E-2</c:v>
                </c:pt>
                <c:pt idx="582">
                  <c:v>3.7632664338623299E-2</c:v>
                </c:pt>
                <c:pt idx="583">
                  <c:v>3.7663819843241499E-2</c:v>
                </c:pt>
                <c:pt idx="584">
                  <c:v>3.769351421879312E-2</c:v>
                </c:pt>
                <c:pt idx="585">
                  <c:v>3.772174649841302E-2</c:v>
                </c:pt>
                <c:pt idx="586">
                  <c:v>3.774851578358962E-2</c:v>
                </c:pt>
                <c:pt idx="587">
                  <c:v>3.7773821244006599E-2</c:v>
                </c:pt>
                <c:pt idx="588">
                  <c:v>3.7797662117375334E-2</c:v>
                </c:pt>
                <c:pt idx="589">
                  <c:v>3.782003770927142E-2</c:v>
                </c:pt>
                <c:pt idx="590">
                  <c:v>3.7840947392957423E-2</c:v>
                </c:pt>
                <c:pt idx="591">
                  <c:v>3.786039060920772E-2</c:v>
                </c:pt>
                <c:pt idx="592">
                  <c:v>3.7878366866128318E-2</c:v>
                </c:pt>
                <c:pt idx="593">
                  <c:v>3.7894875738972718E-2</c:v>
                </c:pt>
                <c:pt idx="594">
                  <c:v>3.7909916869950822E-2</c:v>
                </c:pt>
                <c:pt idx="595">
                  <c:v>3.7923489968038793E-2</c:v>
                </c:pt>
                <c:pt idx="596">
                  <c:v>3.79355948087821E-2</c:v>
                </c:pt>
                <c:pt idx="597">
                  <c:v>3.7946231234093998E-2</c:v>
                </c:pt>
                <c:pt idx="598">
                  <c:v>3.7955399152052899E-2</c:v>
                </c:pt>
                <c:pt idx="599">
                  <c:v>3.7963098536693524E-2</c:v>
                </c:pt>
                <c:pt idx="600">
                  <c:v>3.7969329427796024E-2</c:v>
                </c:pt>
                <c:pt idx="601">
                  <c:v>3.7974091930670605E-2</c:v>
                </c:pt>
                <c:pt idx="602">
                  <c:v>3.7977386215937124E-2</c:v>
                </c:pt>
                <c:pt idx="603">
                  <c:v>3.7979212519306242E-2</c:v>
                </c:pt>
                <c:pt idx="604">
                  <c:v>3.7979571141347902E-2</c:v>
                </c:pt>
                <c:pt idx="605">
                  <c:v>3.7978462447267124E-2</c:v>
                </c:pt>
                <c:pt idx="606">
                  <c:v>3.7975886866666919E-2</c:v>
                </c:pt>
                <c:pt idx="607">
                  <c:v>3.797184489331322E-2</c:v>
                </c:pt>
                <c:pt idx="608">
                  <c:v>3.7966337084895621E-2</c:v>
                </c:pt>
                <c:pt idx="609">
                  <c:v>3.7959364062782004E-2</c:v>
                </c:pt>
                <c:pt idx="610">
                  <c:v>3.7950926511773425E-2</c:v>
                </c:pt>
                <c:pt idx="611">
                  <c:v>3.7941025179852921E-2</c:v>
                </c:pt>
                <c:pt idx="612">
                  <c:v>3.7929660877934111E-2</c:v>
                </c:pt>
                <c:pt idx="613">
                  <c:v>3.7916834479602202E-2</c:v>
                </c:pt>
                <c:pt idx="614">
                  <c:v>3.7902546920856116E-2</c:v>
                </c:pt>
                <c:pt idx="615">
                  <c:v>3.7886799199845098E-2</c:v>
                </c:pt>
                <c:pt idx="616">
                  <c:v>3.7869592376602902E-2</c:v>
                </c:pt>
                <c:pt idx="617">
                  <c:v>3.7850927572778026E-2</c:v>
                </c:pt>
                <c:pt idx="618">
                  <c:v>3.7830805971362735E-2</c:v>
                </c:pt>
                <c:pt idx="619">
                  <c:v>3.7809228816419245E-2</c:v>
                </c:pt>
                <c:pt idx="620">
                  <c:v>3.7786197412798719E-2</c:v>
                </c:pt>
                <c:pt idx="621">
                  <c:v>3.7761713125863225E-2</c:v>
                </c:pt>
                <c:pt idx="622">
                  <c:v>3.7735777381201825E-2</c:v>
                </c:pt>
                <c:pt idx="623">
                  <c:v>3.7708391664342901E-2</c:v>
                </c:pt>
                <c:pt idx="624">
                  <c:v>3.7679557520466436E-2</c:v>
                </c:pt>
                <c:pt idx="625">
                  <c:v>3.764927655411044E-2</c:v>
                </c:pt>
                <c:pt idx="626">
                  <c:v>3.761755042888032E-2</c:v>
                </c:pt>
                <c:pt idx="627">
                  <c:v>3.7584380867146799E-2</c:v>
                </c:pt>
                <c:pt idx="628">
                  <c:v>3.7549769649749522E-2</c:v>
                </c:pt>
                <c:pt idx="629">
                  <c:v>3.7513718615693532E-2</c:v>
                </c:pt>
                <c:pt idx="630">
                  <c:v>3.7476229661846015E-2</c:v>
                </c:pt>
                <c:pt idx="631">
                  <c:v>3.7437304742626736E-2</c:v>
                </c:pt>
                <c:pt idx="632">
                  <c:v>3.7396945869699723E-2</c:v>
                </c:pt>
                <c:pt idx="633">
                  <c:v>3.735515511166352E-2</c:v>
                </c:pt>
                <c:pt idx="634">
                  <c:v>3.7311934593731604E-2</c:v>
                </c:pt>
                <c:pt idx="635">
                  <c:v>3.7267286497421018E-2</c:v>
                </c:pt>
                <c:pt idx="636">
                  <c:v>3.7221213060232024E-2</c:v>
                </c:pt>
                <c:pt idx="637">
                  <c:v>3.7173716575324443E-2</c:v>
                </c:pt>
                <c:pt idx="638">
                  <c:v>3.7124799391198678E-2</c:v>
                </c:pt>
                <c:pt idx="639">
                  <c:v>3.7074463911368302E-2</c:v>
                </c:pt>
                <c:pt idx="640">
                  <c:v>3.7022712594031316E-2</c:v>
                </c:pt>
                <c:pt idx="641">
                  <c:v>3.6969547951745098E-2</c:v>
                </c:pt>
                <c:pt idx="642">
                  <c:v>3.691497255108972E-2</c:v>
                </c:pt>
                <c:pt idx="643">
                  <c:v>3.6858989012339E-2</c:v>
                </c:pt>
                <c:pt idx="644">
                  <c:v>3.6801600009123941E-2</c:v>
                </c:pt>
                <c:pt idx="645">
                  <c:v>3.6742808268094805E-2</c:v>
                </c:pt>
                <c:pt idx="646">
                  <c:v>3.6682616568582814E-2</c:v>
                </c:pt>
                <c:pt idx="647">
                  <c:v>3.6621027742261718E-2</c:v>
                </c:pt>
                <c:pt idx="648">
                  <c:v>3.6558044672800799E-2</c:v>
                </c:pt>
                <c:pt idx="649">
                  <c:v>3.6493670295525624E-2</c:v>
                </c:pt>
                <c:pt idx="650">
                  <c:v>3.6427907597070742E-2</c:v>
                </c:pt>
                <c:pt idx="651">
                  <c:v>3.6360759615030595E-2</c:v>
                </c:pt>
                <c:pt idx="652">
                  <c:v>3.6292229437613621E-2</c:v>
                </c:pt>
                <c:pt idx="653">
                  <c:v>3.62223202032909E-2</c:v>
                </c:pt>
                <c:pt idx="654">
                  <c:v>3.6151035100442999E-2</c:v>
                </c:pt>
                <c:pt idx="655">
                  <c:v>3.6078377367009432E-2</c:v>
                </c:pt>
                <c:pt idx="656">
                  <c:v>3.6004350290132395E-2</c:v>
                </c:pt>
                <c:pt idx="657">
                  <c:v>3.5928957205801103E-2</c:v>
                </c:pt>
                <c:pt idx="658">
                  <c:v>3.5852201498493899E-2</c:v>
                </c:pt>
                <c:pt idx="659">
                  <c:v>3.5774086600822201E-2</c:v>
                </c:pt>
                <c:pt idx="660">
                  <c:v>3.5694615993167901E-2</c:v>
                </c:pt>
                <c:pt idx="661">
                  <c:v>3.561379320332312E-2</c:v>
                </c:pt>
                <c:pt idx="662">
                  <c:v>3.5531621806131702E-2</c:v>
                </c:pt>
                <c:pt idx="663">
                  <c:v>3.5448105423119942E-2</c:v>
                </c:pt>
                <c:pt idx="664">
                  <c:v>3.5363247722137524E-2</c:v>
                </c:pt>
                <c:pt idx="665">
                  <c:v>3.5277052416990938E-2</c:v>
                </c:pt>
                <c:pt idx="666">
                  <c:v>3.5189523267076098E-2</c:v>
                </c:pt>
                <c:pt idx="667">
                  <c:v>3.5100664077012601E-2</c:v>
                </c:pt>
                <c:pt idx="668">
                  <c:v>3.5010478696274924E-2</c:v>
                </c:pt>
                <c:pt idx="669">
                  <c:v>3.4918971018824324E-2</c:v>
                </c:pt>
                <c:pt idx="670">
                  <c:v>3.4826144982737797E-2</c:v>
                </c:pt>
                <c:pt idx="671">
                  <c:v>3.4732004569840401E-2</c:v>
                </c:pt>
                <c:pt idx="672">
                  <c:v>3.4636553805330803E-2</c:v>
                </c:pt>
                <c:pt idx="673">
                  <c:v>3.4539796757411902E-2</c:v>
                </c:pt>
                <c:pt idx="674">
                  <c:v>3.4441737536916719E-2</c:v>
                </c:pt>
                <c:pt idx="675">
                  <c:v>3.4342380296935794E-2</c:v>
                </c:pt>
                <c:pt idx="676">
                  <c:v>3.4241729232444798E-2</c:v>
                </c:pt>
                <c:pt idx="677">
                  <c:v>3.4139788579927319E-2</c:v>
                </c:pt>
                <c:pt idx="678">
                  <c:v>3.4036562617002511E-2</c:v>
                </c:pt>
                <c:pt idx="679">
                  <c:v>3.3932055662049702E-2</c:v>
                </c:pt>
                <c:pt idx="680">
                  <c:v>3.3826272073830321E-2</c:v>
                </c:pt>
                <c:pt idx="681">
                  <c:v>3.3719216251115409E-2</c:v>
                </c:pt>
                <c:pt idx="682">
                  <c:v>3.3610892632306599E-2</c:v>
                </c:pt>
                <c:pt idx="683">
                  <c:v>3.3501305695059616E-2</c:v>
                </c:pt>
                <c:pt idx="684">
                  <c:v>3.3390459955907774E-2</c:v>
                </c:pt>
                <c:pt idx="685">
                  <c:v>3.3278359969885297E-2</c:v>
                </c:pt>
                <c:pt idx="686">
                  <c:v>3.3165010330148681E-2</c:v>
                </c:pt>
                <c:pt idx="687">
                  <c:v>3.3050415667599121E-2</c:v>
                </c:pt>
                <c:pt idx="688">
                  <c:v>3.2934580650504898E-2</c:v>
                </c:pt>
                <c:pt idx="689">
                  <c:v>3.2817509984123625E-2</c:v>
                </c:pt>
                <c:pt idx="690">
                  <c:v>3.2699208410325038E-2</c:v>
                </c:pt>
                <c:pt idx="691">
                  <c:v>3.2579680707209922E-2</c:v>
                </c:pt>
                <c:pt idx="692">
                  <c:v>3.2458931688736002E-2</c:v>
                </c:pt>
                <c:pt idx="693">
                  <c:v>3.2336966204336598E-2</c:v>
                </c:pt>
                <c:pt idx="694">
                  <c:v>3.221378913854471E-2</c:v>
                </c:pt>
                <c:pt idx="695">
                  <c:v>3.2089405410614343E-2</c:v>
                </c:pt>
                <c:pt idx="696">
                  <c:v>3.1963819974143402E-2</c:v>
                </c:pt>
                <c:pt idx="697">
                  <c:v>3.1837037816693545E-2</c:v>
                </c:pt>
                <c:pt idx="698">
                  <c:v>3.1709063959417701E-2</c:v>
                </c:pt>
                <c:pt idx="699">
                  <c:v>3.1579903456677945E-2</c:v>
                </c:pt>
                <c:pt idx="700">
                  <c:v>3.1449561395671101E-2</c:v>
                </c:pt>
                <c:pt idx="701">
                  <c:v>3.1318042896052299E-2</c:v>
                </c:pt>
                <c:pt idx="702">
                  <c:v>3.1185353109557314E-2</c:v>
                </c:pt>
                <c:pt idx="703">
                  <c:v>3.1051497219627324E-2</c:v>
                </c:pt>
                <c:pt idx="704">
                  <c:v>3.09164804410339E-2</c:v>
                </c:pt>
                <c:pt idx="705">
                  <c:v>3.0780308019503329E-2</c:v>
                </c:pt>
                <c:pt idx="706">
                  <c:v>3.0642985231340999E-2</c:v>
                </c:pt>
                <c:pt idx="707">
                  <c:v>3.0504517383058514E-2</c:v>
                </c:pt>
                <c:pt idx="708">
                  <c:v>3.0364909811000301E-2</c:v>
                </c:pt>
                <c:pt idx="709">
                  <c:v>3.0224167880968811E-2</c:v>
                </c:pt>
                <c:pt idx="710">
                  <c:v>3.0082296987852114E-2</c:v>
                </c:pt>
                <c:pt idx="711">
                  <c:v>2.9939302555253535E-2</c:v>
                </c:pt>
                <c:pt idx="712">
                  <c:v>2.9795190035118799E-2</c:v>
                </c:pt>
                <c:pt idx="713">
                  <c:v>2.9649964907364414E-2</c:v>
                </c:pt>
                <c:pt idx="714">
                  <c:v>2.9503632679510519E-2</c:v>
                </c:pt>
                <c:pt idx="715">
                  <c:v>2.9356198886308398E-2</c:v>
                </c:pt>
                <c:pt idx="716">
                  <c:v>2.9207669089372518E-2</c:v>
                </c:pt>
                <c:pt idx="717">
                  <c:v>2.9058048876814412E-2</c:v>
                </c:pt>
                <c:pt idx="718">
                  <c:v>2.8907343862872709E-2</c:v>
                </c:pt>
                <c:pt idx="719">
                  <c:v>2.8755559687549601E-2</c:v>
                </c:pt>
                <c:pt idx="720">
                  <c:v>2.8602702016242699E-2</c:v>
                </c:pt>
                <c:pt idx="721">
                  <c:v>2.84487765393821E-2</c:v>
                </c:pt>
                <c:pt idx="722">
                  <c:v>2.8293788972066112E-2</c:v>
                </c:pt>
                <c:pt idx="723">
                  <c:v>2.8137745053698499E-2</c:v>
                </c:pt>
                <c:pt idx="724">
                  <c:v>2.7980650547625909E-2</c:v>
                </c:pt>
                <c:pt idx="725">
                  <c:v>2.7822511240777101E-2</c:v>
                </c:pt>
                <c:pt idx="726">
                  <c:v>2.7663332943304128E-2</c:v>
                </c:pt>
                <c:pt idx="727">
                  <c:v>2.7503121488220823E-2</c:v>
                </c:pt>
                <c:pt idx="728">
                  <c:v>2.7341882731047911E-2</c:v>
                </c:pt>
                <c:pt idx="729">
                  <c:v>2.717962254945281E-2</c:v>
                </c:pt>
                <c:pt idx="730">
                  <c:v>2.7016346842895611E-2</c:v>
                </c:pt>
                <c:pt idx="731">
                  <c:v>2.685206153227521E-2</c:v>
                </c:pt>
                <c:pt idx="732">
                  <c:v>2.668677255957282E-2</c:v>
                </c:pt>
                <c:pt idx="733">
                  <c:v>2.6520485887502086E-2</c:v>
                </c:pt>
                <c:pt idx="734">
                  <c:v>2.6353207499155928E-2</c:v>
                </c:pt>
                <c:pt idx="735">
                  <c:v>2.6184943397656701E-2</c:v>
                </c:pt>
                <c:pt idx="736">
                  <c:v>2.6015699605807512E-2</c:v>
                </c:pt>
                <c:pt idx="737">
                  <c:v>2.5845482165745115E-2</c:v>
                </c:pt>
                <c:pt idx="738">
                  <c:v>2.567429713859121E-2</c:v>
                </c:pt>
                <c:pt idx="739">
                  <c:v>2.55021506041089E-2</c:v>
                </c:pt>
                <c:pt idx="740">
                  <c:v>2.5329048660358101E-2</c:v>
                </c:pt>
                <c:pt idx="741">
                  <c:v>2.5154997423352313E-2</c:v>
                </c:pt>
                <c:pt idx="742">
                  <c:v>2.4980003026718111E-2</c:v>
                </c:pt>
                <c:pt idx="743">
                  <c:v>2.4804071621353722E-2</c:v>
                </c:pt>
                <c:pt idx="744">
                  <c:v>2.46272093750915E-2</c:v>
                </c:pt>
                <c:pt idx="745">
                  <c:v>2.4449422472360018E-2</c:v>
                </c:pt>
                <c:pt idx="746">
                  <c:v>2.4270717113846724E-2</c:v>
                </c:pt>
                <c:pt idx="747">
                  <c:v>2.409109951616652E-2</c:v>
                </c:pt>
                <c:pt idx="748">
                  <c:v>2.3910575911524699E-2</c:v>
                </c:pt>
                <c:pt idx="749">
                  <c:v>2.3729152547386997E-2</c:v>
                </c:pt>
                <c:pt idx="750">
                  <c:v>2.3546835686150212E-2</c:v>
                </c:pt>
                <c:pt idx="751">
                  <c:v>2.3363631604810798E-2</c:v>
                </c:pt>
                <c:pt idx="752">
                  <c:v>2.3179546594639298E-2</c:v>
                </c:pt>
                <c:pt idx="753">
                  <c:v>2.29945869608543E-2</c:v>
                </c:pt>
                <c:pt idx="754">
                  <c:v>2.2808759022296499E-2</c:v>
                </c:pt>
                <c:pt idx="755">
                  <c:v>2.2622069111107701E-2</c:v>
                </c:pt>
                <c:pt idx="756">
                  <c:v>2.2434523572408299E-2</c:v>
                </c:pt>
                <c:pt idx="757">
                  <c:v>2.2246128763976813E-2</c:v>
                </c:pt>
                <c:pt idx="758">
                  <c:v>2.2056891055933111E-2</c:v>
                </c:pt>
                <c:pt idx="759">
                  <c:v>2.1866816830420601E-2</c:v>
                </c:pt>
                <c:pt idx="760">
                  <c:v>2.167591248129214E-2</c:v>
                </c:pt>
                <c:pt idx="761">
                  <c:v>2.1484184413793909E-2</c:v>
                </c:pt>
                <c:pt idx="762">
                  <c:v>2.1291639044257002E-2</c:v>
                </c:pt>
                <c:pt idx="763">
                  <c:v>2.1098282799783898E-2</c:v>
                </c:pt>
                <c:pt idx="764">
                  <c:v>2.0904122117942597E-2</c:v>
                </c:pt>
                <c:pt idx="765">
                  <c:v>2.0709163446457499E-2</c:v>
                </c:pt>
                <c:pt idx="766">
                  <c:v>2.0513413242904198E-2</c:v>
                </c:pt>
                <c:pt idx="767">
                  <c:v>2.0316877974407111E-2</c:v>
                </c:pt>
                <c:pt idx="768">
                  <c:v>2.0119564117335086E-2</c:v>
                </c:pt>
                <c:pt idx="769">
                  <c:v>1.9921478157003916E-2</c:v>
                </c:pt>
                <c:pt idx="770">
                  <c:v>1.9722626587375801E-2</c:v>
                </c:pt>
                <c:pt idx="771">
                  <c:v>1.9523015910761412E-2</c:v>
                </c:pt>
                <c:pt idx="772">
                  <c:v>1.932265263752651E-2</c:v>
                </c:pt>
                <c:pt idx="773">
                  <c:v>1.9121543285797911E-2</c:v>
                </c:pt>
                <c:pt idx="774">
                  <c:v>1.8919694381171397E-2</c:v>
                </c:pt>
                <c:pt idx="775">
                  <c:v>1.8717112456421402E-2</c:v>
                </c:pt>
                <c:pt idx="776">
                  <c:v>1.8513804051213511E-2</c:v>
                </c:pt>
                <c:pt idx="777">
                  <c:v>1.8309775711816117E-2</c:v>
                </c:pt>
                <c:pt idx="778">
                  <c:v>1.8105033990817209E-2</c:v>
                </c:pt>
                <c:pt idx="779">
                  <c:v>1.7899585446840109E-2</c:v>
                </c:pt>
                <c:pt idx="780">
                  <c:v>1.769343664426351E-2</c:v>
                </c:pt>
                <c:pt idx="781">
                  <c:v>1.7486594152941199E-2</c:v>
                </c:pt>
                <c:pt idx="782">
                  <c:v>1.7279064547924002E-2</c:v>
                </c:pt>
                <c:pt idx="783">
                  <c:v>1.7070854409183801E-2</c:v>
                </c:pt>
                <c:pt idx="784">
                  <c:v>1.686197032133941E-2</c:v>
                </c:pt>
                <c:pt idx="785">
                  <c:v>1.6652418873386001E-2</c:v>
                </c:pt>
                <c:pt idx="786">
                  <c:v>1.6442206658420305E-2</c:v>
                </c:pt>
                <c:pt idx="787">
                  <c:v>1.6231340273377103E-2</c:v>
                </c:pt>
                <c:pt idx="788">
                  <c:v>1.6019826318758409E-2</c:v>
                </c:pt>
                <c:pt idx="789">
                  <c:v>1.5807671398369912E-2</c:v>
                </c:pt>
                <c:pt idx="790">
                  <c:v>1.5594882119057307E-2</c:v>
                </c:pt>
                <c:pt idx="791">
                  <c:v>1.5381465090445507E-2</c:v>
                </c:pt>
                <c:pt idx="792">
                  <c:v>1.5167426924677501E-2</c:v>
                </c:pt>
                <c:pt idx="793">
                  <c:v>1.495277423615821E-2</c:v>
                </c:pt>
                <c:pt idx="794">
                  <c:v>1.4737513641298003E-2</c:v>
                </c:pt>
                <c:pt idx="795">
                  <c:v>1.4521651758258206E-2</c:v>
                </c:pt>
                <c:pt idx="796">
                  <c:v>1.4305195206699001E-2</c:v>
                </c:pt>
                <c:pt idx="797">
                  <c:v>1.4088150607529401E-2</c:v>
                </c:pt>
                <c:pt idx="798">
                  <c:v>1.3870524582658009E-2</c:v>
                </c:pt>
                <c:pt idx="799">
                  <c:v>1.3652323754746299E-2</c:v>
                </c:pt>
                <c:pt idx="800">
                  <c:v>1.3433554746966014E-2</c:v>
                </c:pt>
                <c:pt idx="801">
                  <c:v>1.3214224182751899E-2</c:v>
                </c:pt>
                <c:pt idx="802">
                  <c:v>1.2994338685564401E-2</c:v>
                </c:pt>
                <c:pt idx="803">
                  <c:v>1.2773904878648898E-2</c:v>
                </c:pt>
                <c:pt idx="804">
                  <c:v>1.2552929384797101E-2</c:v>
                </c:pt>
                <c:pt idx="805">
                  <c:v>1.2331418826114099E-2</c:v>
                </c:pt>
                <c:pt idx="806">
                  <c:v>1.2109379823782901E-2</c:v>
                </c:pt>
                <c:pt idx="807">
                  <c:v>1.1886818997831906E-2</c:v>
                </c:pt>
                <c:pt idx="808">
                  <c:v>1.1663742966907803E-2</c:v>
                </c:pt>
                <c:pt idx="809">
                  <c:v>1.1440158348043713E-2</c:v>
                </c:pt>
                <c:pt idx="810">
                  <c:v>1.1216071756435707E-2</c:v>
                </c:pt>
                <c:pt idx="811">
                  <c:v>1.0991489805217613E-2</c:v>
                </c:pt>
                <c:pt idx="812">
                  <c:v>1.0766419105237509E-2</c:v>
                </c:pt>
                <c:pt idx="813">
                  <c:v>1.0540866264838709E-2</c:v>
                </c:pt>
                <c:pt idx="814">
                  <c:v>1.03148378896396E-2</c:v>
                </c:pt>
                <c:pt idx="815">
                  <c:v>1.0088340582317201E-2</c:v>
                </c:pt>
                <c:pt idx="816">
                  <c:v>9.8613809423920805E-3</c:v>
                </c:pt>
                <c:pt idx="817">
                  <c:v>9.6339655660145889E-3</c:v>
                </c:pt>
                <c:pt idx="818">
                  <c:v>9.4061010457543396E-3</c:v>
                </c:pt>
                <c:pt idx="819">
                  <c:v>9.1777939703900895E-3</c:v>
                </c:pt>
                <c:pt idx="820">
                  <c:v>8.9490509247009964E-3</c:v>
                </c:pt>
                <c:pt idx="821">
                  <c:v>8.7198784892629187E-3</c:v>
                </c:pt>
                <c:pt idx="822">
                  <c:v>8.4902832402430298E-3</c:v>
                </c:pt>
                <c:pt idx="823">
                  <c:v>8.2602717491975144E-3</c:v>
                </c:pt>
                <c:pt idx="824">
                  <c:v>8.0298505828720803E-3</c:v>
                </c:pt>
                <c:pt idx="825">
                  <c:v>7.799026303001117E-3</c:v>
                </c:pt>
                <c:pt idx="826">
                  <c:v>7.5678054661148996E-3</c:v>
                </c:pt>
                <c:pt idx="827">
                  <c:v>7.3361946233410028E-3</c:v>
                </c:pt>
                <c:pt idx="828">
                  <c:v>7.1042003202136331E-3</c:v>
                </c:pt>
                <c:pt idx="829">
                  <c:v>6.8718290964809841E-3</c:v>
                </c:pt>
                <c:pt idx="830">
                  <c:v>6.6390874859162431E-3</c:v>
                </c:pt>
                <c:pt idx="831">
                  <c:v>6.4059820161306222E-3</c:v>
                </c:pt>
                <c:pt idx="832">
                  <c:v>6.1725192083870095E-3</c:v>
                </c:pt>
                <c:pt idx="833">
                  <c:v>5.9387055774151598E-3</c:v>
                </c:pt>
                <c:pt idx="834">
                  <c:v>5.7045476312307325E-3</c:v>
                </c:pt>
                <c:pt idx="835">
                  <c:v>5.4700518709550599E-3</c:v>
                </c:pt>
                <c:pt idx="836">
                  <c:v>5.2352247906345467E-3</c:v>
                </c:pt>
                <c:pt idx="837">
                  <c:v>5.0000728770661597E-3</c:v>
                </c:pt>
                <c:pt idx="838">
                  <c:v>4.7646026096214104E-3</c:v>
                </c:pt>
                <c:pt idx="839">
                  <c:v>4.5288204600728525E-3</c:v>
                </c:pt>
                <c:pt idx="840">
                  <c:v>4.2927328924222633E-3</c:v>
                </c:pt>
                <c:pt idx="841">
                  <c:v>4.0563463627327741E-3</c:v>
                </c:pt>
                <c:pt idx="842">
                  <c:v>3.8196673189572201E-3</c:v>
                </c:pt>
                <c:pt idx="843">
                  <c:v>3.5827022007762716E-3</c:v>
                </c:pt>
                <c:pt idx="844">
                  <c:v>3.3454574394310398E-3</c:v>
                </c:pt>
                <c:pt idx="845">
                  <c:v>3.1079394575612733E-3</c:v>
                </c:pt>
                <c:pt idx="846">
                  <c:v>2.8701546690441601E-3</c:v>
                </c:pt>
                <c:pt idx="847">
                  <c:v>2.6321094788341812E-3</c:v>
                </c:pt>
                <c:pt idx="848">
                  <c:v>2.3938102828078211E-3</c:v>
                </c:pt>
                <c:pt idx="849">
                  <c:v>2.1552634676050802E-3</c:v>
                </c:pt>
                <c:pt idx="850">
                  <c:v>1.9164754104774512E-3</c:v>
                </c:pt>
                <c:pt idx="851">
                  <c:v>1.6774524791342013E-3</c:v>
                </c:pt>
                <c:pt idx="852">
                  <c:v>1.4382010315922007E-3</c:v>
                </c:pt>
                <c:pt idx="853">
                  <c:v>1.1987274160257812E-3</c:v>
                </c:pt>
                <c:pt idx="854" formatCode="0.00E+00">
                  <c:v>9.5903797062135687E-4</c:v>
                </c:pt>
                <c:pt idx="855" formatCode="0.00E+00">
                  <c:v>7.1913902343057024E-4</c:v>
                </c:pt>
                <c:pt idx="856" formatCode="0.00E+00">
                  <c:v>4.7903689222539259E-4</c:v>
                </c:pt>
                <c:pt idx="857" formatCode="0.00E+00">
                  <c:v>2.3873788435679826E-4</c:v>
                </c:pt>
                <c:pt idx="858" formatCode="0.00E+00">
                  <c:v>1.7517033844560716E-6</c:v>
                </c:pt>
                <c:pt idx="859" formatCode="0.00E+00">
                  <c:v>2.4242558491105402E-4</c:v>
                </c:pt>
                <c:pt idx="860" formatCode="0.00E+00">
                  <c:v>4.8327748497145628E-4</c:v>
                </c:pt>
                <c:pt idx="861" formatCode="0.00E+00">
                  <c:v>7.2430113929067253E-4</c:v>
                </c:pt>
                <c:pt idx="862" formatCode="0.00E+00">
                  <c:v>9.6549029469961156E-4</c:v>
                </c:pt>
                <c:pt idx="863">
                  <c:v>1.2068387092717407E-3</c:v>
                </c:pt>
                <c:pt idx="864">
                  <c:v>1.4483401524519801E-3</c:v>
                </c:pt>
                <c:pt idx="865">
                  <c:v>1.689988405186081E-3</c:v>
                </c:pt>
                <c:pt idx="866">
                  <c:v>1.9317772600477812E-3</c:v>
                </c:pt>
                <c:pt idx="867">
                  <c:v>2.1737005213680015E-3</c:v>
                </c:pt>
                <c:pt idx="868">
                  <c:v>2.4157520053547086E-3</c:v>
                </c:pt>
                <c:pt idx="869">
                  <c:v>2.6579255402207026E-3</c:v>
                </c:pt>
                <c:pt idx="870">
                  <c:v>2.9002149663008812E-3</c:v>
                </c:pt>
                <c:pt idx="871">
                  <c:v>3.1426141361763317E-3</c:v>
                </c:pt>
                <c:pt idx="872">
                  <c:v>3.3851169147876012E-3</c:v>
                </c:pt>
                <c:pt idx="873">
                  <c:v>3.6277171795568927E-3</c:v>
                </c:pt>
                <c:pt idx="874">
                  <c:v>3.8704088204992689E-3</c:v>
                </c:pt>
                <c:pt idx="875">
                  <c:v>4.1131857403387947E-3</c:v>
                </c:pt>
                <c:pt idx="876">
                  <c:v>4.3560418546182414E-3</c:v>
                </c:pt>
                <c:pt idx="877">
                  <c:v>4.598971091814283E-3</c:v>
                </c:pt>
                <c:pt idx="878">
                  <c:v>4.8419673934416768E-3</c:v>
                </c:pt>
                <c:pt idx="879">
                  <c:v>5.0850247141636142E-3</c:v>
                </c:pt>
                <c:pt idx="880">
                  <c:v>5.3281370218986003E-3</c:v>
                </c:pt>
                <c:pt idx="881">
                  <c:v>5.571298297923688E-3</c:v>
                </c:pt>
                <c:pt idx="882">
                  <c:v>5.8145025369790073E-3</c:v>
                </c:pt>
                <c:pt idx="883">
                  <c:v>6.057743747368333E-3</c:v>
                </c:pt>
                <c:pt idx="884">
                  <c:v>6.3010159510612498E-3</c:v>
                </c:pt>
                <c:pt idx="885">
                  <c:v>6.5443131837908952E-3</c:v>
                </c:pt>
                <c:pt idx="886">
                  <c:v>6.7876294951523305E-3</c:v>
                </c:pt>
                <c:pt idx="887">
                  <c:v>7.0309589486973103E-3</c:v>
                </c:pt>
                <c:pt idx="888">
                  <c:v>7.2742956220316355E-3</c:v>
                </c:pt>
                <c:pt idx="889">
                  <c:v>7.5176336069063803E-3</c:v>
                </c:pt>
                <c:pt idx="890">
                  <c:v>7.760967009309833E-3</c:v>
                </c:pt>
                <c:pt idx="891">
                  <c:v>8.004289949559925E-3</c:v>
                </c:pt>
                <c:pt idx="892">
                  <c:v>8.2475965623923717E-3</c:v>
                </c:pt>
                <c:pt idx="893">
                  <c:v>8.4908809970468662E-3</c:v>
                </c:pt>
                <c:pt idx="894">
                  <c:v>8.7341374173578405E-3</c:v>
                </c:pt>
                <c:pt idx="895">
                  <c:v>8.9773600018348016E-3</c:v>
                </c:pt>
                <c:pt idx="896">
                  <c:v>9.2205429437498508E-3</c:v>
                </c:pt>
                <c:pt idx="897">
                  <c:v>9.4636804512182697E-3</c:v>
                </c:pt>
                <c:pt idx="898">
                  <c:v>9.7067667472806596E-3</c:v>
                </c:pt>
                <c:pt idx="899">
                  <c:v>9.9497960699828081E-3</c:v>
                </c:pt>
                <c:pt idx="900">
                  <c:v>1.01927626724523E-2</c:v>
                </c:pt>
                <c:pt idx="901">
                  <c:v>1.0435660822979994E-2</c:v>
                </c:pt>
                <c:pt idx="902">
                  <c:v>1.0678484805091698E-2</c:v>
                </c:pt>
                <c:pt idx="903">
                  <c:v>1.0921228917625906E-2</c:v>
                </c:pt>
                <c:pt idx="904">
                  <c:v>1.1163887474805706E-2</c:v>
                </c:pt>
                <c:pt idx="905">
                  <c:v>1.1406454806311707E-2</c:v>
                </c:pt>
                <c:pt idx="906">
                  <c:v>1.164892525735371E-2</c:v>
                </c:pt>
                <c:pt idx="907">
                  <c:v>1.18912931887378E-2</c:v>
                </c:pt>
                <c:pt idx="908">
                  <c:v>1.2133552976940394E-2</c:v>
                </c:pt>
                <c:pt idx="909">
                  <c:v>1.2375699014167603E-2</c:v>
                </c:pt>
                <c:pt idx="910">
                  <c:v>1.2617725708429601E-2</c:v>
                </c:pt>
                <c:pt idx="911">
                  <c:v>1.2859627483600299E-2</c:v>
                </c:pt>
                <c:pt idx="912">
                  <c:v>1.3101398779483301E-2</c:v>
                </c:pt>
                <c:pt idx="913">
                  <c:v>1.3343034051872501E-2</c:v>
                </c:pt>
                <c:pt idx="914">
                  <c:v>1.3584527772617015E-2</c:v>
                </c:pt>
                <c:pt idx="915">
                  <c:v>1.3825874429677414E-2</c:v>
                </c:pt>
                <c:pt idx="916">
                  <c:v>1.4067068527188699E-2</c:v>
                </c:pt>
                <c:pt idx="917">
                  <c:v>1.4308104585515105E-2</c:v>
                </c:pt>
                <c:pt idx="918">
                  <c:v>1.45489771413087E-2</c:v>
                </c:pt>
                <c:pt idx="919">
                  <c:v>1.4789680747564701E-2</c:v>
                </c:pt>
                <c:pt idx="920">
                  <c:v>1.5030209973676698E-2</c:v>
                </c:pt>
                <c:pt idx="921">
                  <c:v>1.5270559405488909E-2</c:v>
                </c:pt>
                <c:pt idx="922">
                  <c:v>1.5510723645350111E-2</c:v>
                </c:pt>
                <c:pt idx="923">
                  <c:v>1.5750697312163605E-2</c:v>
                </c:pt>
                <c:pt idx="924">
                  <c:v>1.5990475041439311E-2</c:v>
                </c:pt>
                <c:pt idx="925">
                  <c:v>1.6230051485340905E-2</c:v>
                </c:pt>
                <c:pt idx="926">
                  <c:v>1.6469421312734812E-2</c:v>
                </c:pt>
                <c:pt idx="927">
                  <c:v>1.6708579209239519E-2</c:v>
                </c:pt>
                <c:pt idx="928">
                  <c:v>1.694751987726761E-2</c:v>
                </c:pt>
                <c:pt idx="929">
                  <c:v>1.7186238036073699E-2</c:v>
                </c:pt>
                <c:pt idx="930">
                  <c:v>1.7424728421798499E-2</c:v>
                </c:pt>
                <c:pt idx="931">
                  <c:v>1.766298578751031E-2</c:v>
                </c:pt>
                <c:pt idx="932">
                  <c:v>1.79010049032488E-2</c:v>
                </c:pt>
                <c:pt idx="933">
                  <c:v>1.8138780556064198E-2</c:v>
                </c:pt>
                <c:pt idx="934">
                  <c:v>1.8376307550059E-2</c:v>
                </c:pt>
                <c:pt idx="935">
                  <c:v>1.8613580706427209E-2</c:v>
                </c:pt>
                <c:pt idx="936">
                  <c:v>1.8850594863490902E-2</c:v>
                </c:pt>
                <c:pt idx="937">
                  <c:v>1.9087344876739E-2</c:v>
                </c:pt>
                <c:pt idx="938">
                  <c:v>1.9323825618862828E-2</c:v>
                </c:pt>
                <c:pt idx="939">
                  <c:v>1.9560031979791101E-2</c:v>
                </c:pt>
                <c:pt idx="940">
                  <c:v>1.9795958866726207E-2</c:v>
                </c:pt>
                <c:pt idx="941">
                  <c:v>2.0031601204174215E-2</c:v>
                </c:pt>
                <c:pt idx="942">
                  <c:v>2.0266953933981879E-2</c:v>
                </c:pt>
                <c:pt idx="943">
                  <c:v>2.050201201536472E-2</c:v>
                </c:pt>
                <c:pt idx="944">
                  <c:v>2.0736770424939325E-2</c:v>
                </c:pt>
                <c:pt idx="945">
                  <c:v>2.0971224156753811E-2</c:v>
                </c:pt>
                <c:pt idx="946">
                  <c:v>2.1205368222315724E-2</c:v>
                </c:pt>
                <c:pt idx="947">
                  <c:v>2.1439197650620429E-2</c:v>
                </c:pt>
                <c:pt idx="948">
                  <c:v>2.1672707488179847E-2</c:v>
                </c:pt>
                <c:pt idx="949">
                  <c:v>2.1905892799046714E-2</c:v>
                </c:pt>
                <c:pt idx="950">
                  <c:v>2.2138748664842514E-2</c:v>
                </c:pt>
                <c:pt idx="951">
                  <c:v>2.2371270184781123E-2</c:v>
                </c:pt>
                <c:pt idx="952">
                  <c:v>2.2603452475692013E-2</c:v>
                </c:pt>
                <c:pt idx="953">
                  <c:v>2.2835290672045826E-2</c:v>
                </c:pt>
                <c:pt idx="954">
                  <c:v>2.3066779925974799E-2</c:v>
                </c:pt>
                <c:pt idx="955">
                  <c:v>2.3297915407294624E-2</c:v>
                </c:pt>
                <c:pt idx="956">
                  <c:v>2.3528692303525993E-2</c:v>
                </c:pt>
                <c:pt idx="957">
                  <c:v>2.3759105819915211E-2</c:v>
                </c:pt>
                <c:pt idx="958">
                  <c:v>2.3989151179452193E-2</c:v>
                </c:pt>
                <c:pt idx="959">
                  <c:v>2.4218823622888901E-2</c:v>
                </c:pt>
                <c:pt idx="960">
                  <c:v>2.444811840875772E-2</c:v>
                </c:pt>
                <c:pt idx="961">
                  <c:v>2.4677030813389615E-2</c:v>
                </c:pt>
                <c:pt idx="962">
                  <c:v>2.49055561309292E-2</c:v>
                </c:pt>
                <c:pt idx="963">
                  <c:v>2.5133689673350206E-2</c:v>
                </c:pt>
                <c:pt idx="964">
                  <c:v>2.5361426770470302E-2</c:v>
                </c:pt>
                <c:pt idx="965">
                  <c:v>2.5588762769966206E-2</c:v>
                </c:pt>
                <c:pt idx="966">
                  <c:v>2.5815693037387399E-2</c:v>
                </c:pt>
                <c:pt idx="967">
                  <c:v>2.6042212956166419E-2</c:v>
                </c:pt>
                <c:pt idx="968">
                  <c:v>2.6268317927634528E-2</c:v>
                </c:pt>
                <c:pt idx="969">
                  <c:v>2.64940033710311E-2</c:v>
                </c:pt>
                <c:pt idx="970">
                  <c:v>2.6719264723513127E-2</c:v>
                </c:pt>
                <c:pt idx="971">
                  <c:v>2.6944097440169221E-2</c:v>
                </c:pt>
                <c:pt idx="972">
                  <c:v>2.71684969940247E-2</c:v>
                </c:pt>
                <c:pt idx="973">
                  <c:v>2.7392458876054002E-2</c:v>
                </c:pt>
                <c:pt idx="974">
                  <c:v>2.7615978595186726E-2</c:v>
                </c:pt>
                <c:pt idx="975">
                  <c:v>2.7839051678315928E-2</c:v>
                </c:pt>
                <c:pt idx="976">
                  <c:v>2.8061673670303919E-2</c:v>
                </c:pt>
                <c:pt idx="977">
                  <c:v>2.82838401339922E-2</c:v>
                </c:pt>
                <c:pt idx="978">
                  <c:v>2.850554665020151E-2</c:v>
                </c:pt>
                <c:pt idx="979">
                  <c:v>2.8726788817743189E-2</c:v>
                </c:pt>
                <c:pt idx="980">
                  <c:v>2.8947562253418088E-2</c:v>
                </c:pt>
                <c:pt idx="981">
                  <c:v>2.9167862592024318E-2</c:v>
                </c:pt>
                <c:pt idx="982">
                  <c:v>2.9387685486359012E-2</c:v>
                </c:pt>
                <c:pt idx="983">
                  <c:v>2.9607026607222212E-2</c:v>
                </c:pt>
                <c:pt idx="984">
                  <c:v>2.9825881643417998E-2</c:v>
                </c:pt>
                <c:pt idx="985">
                  <c:v>3.00442463017568E-2</c:v>
                </c:pt>
                <c:pt idx="986">
                  <c:v>3.0262116307056101E-2</c:v>
                </c:pt>
                <c:pt idx="987">
                  <c:v>3.0479487402143013E-2</c:v>
                </c:pt>
                <c:pt idx="988">
                  <c:v>3.0696355347850399E-2</c:v>
                </c:pt>
                <c:pt idx="989">
                  <c:v>3.0912715923021212E-2</c:v>
                </c:pt>
                <c:pt idx="990">
                  <c:v>3.1128564924504797E-2</c:v>
                </c:pt>
                <c:pt idx="991">
                  <c:v>3.1343898167154924E-2</c:v>
                </c:pt>
                <c:pt idx="992">
                  <c:v>3.1558711483830201E-2</c:v>
                </c:pt>
                <c:pt idx="993">
                  <c:v>3.1773000725389425E-2</c:v>
                </c:pt>
                <c:pt idx="994">
                  <c:v>3.19867617606917E-2</c:v>
                </c:pt>
                <c:pt idx="995">
                  <c:v>3.2199990476588121E-2</c:v>
                </c:pt>
                <c:pt idx="996">
                  <c:v>3.2412682777922606E-2</c:v>
                </c:pt>
                <c:pt idx="997">
                  <c:v>3.2624834587526921E-2</c:v>
                </c:pt>
                <c:pt idx="998">
                  <c:v>3.2836441846212101E-2</c:v>
                </c:pt>
                <c:pt idx="999">
                  <c:v>3.304750051276821E-2</c:v>
                </c:pt>
                <c:pt idx="1000">
                  <c:v>3.3258006563956097E-2</c:v>
                </c:pt>
                <c:pt idx="1001">
                  <c:v>3.3467955994501197E-2</c:v>
                </c:pt>
                <c:pt idx="1002">
                  <c:v>3.3677344817087902E-2</c:v>
                </c:pt>
                <c:pt idx="1003">
                  <c:v>3.3886169062351604E-2</c:v>
                </c:pt>
                <c:pt idx="1004">
                  <c:v>3.4094424778873297E-2</c:v>
                </c:pt>
                <c:pt idx="1005">
                  <c:v>3.4302108033169521E-2</c:v>
                </c:pt>
                <c:pt idx="1006">
                  <c:v>3.4509214909685497E-2</c:v>
                </c:pt>
                <c:pt idx="1007">
                  <c:v>3.47157415107852E-2</c:v>
                </c:pt>
                <c:pt idx="1008">
                  <c:v>3.4921683956745594E-2</c:v>
                </c:pt>
                <c:pt idx="1009">
                  <c:v>3.5127038385743201E-2</c:v>
                </c:pt>
                <c:pt idx="1010">
                  <c:v>3.53318009538474E-2</c:v>
                </c:pt>
                <c:pt idx="1011">
                  <c:v>3.5535967835009424E-2</c:v>
                </c:pt>
                <c:pt idx="1012">
                  <c:v>3.5739535221050611E-2</c:v>
                </c:pt>
                <c:pt idx="1013">
                  <c:v>3.594249932165311E-2</c:v>
                </c:pt>
                <c:pt idx="1014">
                  <c:v>3.6144856364349498E-2</c:v>
                </c:pt>
                <c:pt idx="1015">
                  <c:v>3.6346602594509211E-2</c:v>
                </c:pt>
                <c:pt idx="1016">
                  <c:v>3.6547734275327322E-2</c:v>
                </c:pt>
                <c:pt idx="1017">
                  <c:v>3.6748247687813033E-2</c:v>
                </c:pt>
                <c:pt idx="1018">
                  <c:v>3.69481391307767E-2</c:v>
                </c:pt>
                <c:pt idx="1019">
                  <c:v>3.7147404920817501E-2</c:v>
                </c:pt>
                <c:pt idx="1020">
                  <c:v>3.7346041392310202E-2</c:v>
                </c:pt>
                <c:pt idx="1021">
                  <c:v>3.7544044897389002E-2</c:v>
                </c:pt>
                <c:pt idx="1022">
                  <c:v>3.7741411805939123E-2</c:v>
                </c:pt>
                <c:pt idx="1023">
                  <c:v>3.7938138505578423E-2</c:v>
                </c:pt>
                <c:pt idx="1024">
                  <c:v>3.8134221401643804E-2</c:v>
                </c:pt>
                <c:pt idx="1025">
                  <c:v>3.8329656917178198E-2</c:v>
                </c:pt>
                <c:pt idx="1026">
                  <c:v>3.8524441492914001E-2</c:v>
                </c:pt>
                <c:pt idx="1027">
                  <c:v>3.8718571587258797E-2</c:v>
                </c:pt>
                <c:pt idx="1028">
                  <c:v>3.8912043676279422E-2</c:v>
                </c:pt>
                <c:pt idx="1029">
                  <c:v>3.9104854253686303E-2</c:v>
                </c:pt>
                <c:pt idx="1030">
                  <c:v>3.9296999830816803E-2</c:v>
                </c:pt>
                <c:pt idx="1031">
                  <c:v>3.9488476936621601E-2</c:v>
                </c:pt>
                <c:pt idx="1032">
                  <c:v>3.9679282117643919E-2</c:v>
                </c:pt>
                <c:pt idx="1033">
                  <c:v>3.9869411938007103E-2</c:v>
                </c:pt>
                <c:pt idx="1034">
                  <c:v>4.0058862979394566E-2</c:v>
                </c:pt>
                <c:pt idx="1035">
                  <c:v>4.0247631841033853E-2</c:v>
                </c:pt>
                <c:pt idx="1036">
                  <c:v>4.0435715139679397E-2</c:v>
                </c:pt>
                <c:pt idx="1037">
                  <c:v>4.0623109509593969E-2</c:v>
                </c:pt>
                <c:pt idx="1038">
                  <c:v>4.0809811602531804E-2</c:v>
                </c:pt>
                <c:pt idx="1039">
                  <c:v>4.0995818087720098E-2</c:v>
                </c:pt>
                <c:pt idx="1040">
                  <c:v>4.1181125651839685E-2</c:v>
                </c:pt>
                <c:pt idx="1041">
                  <c:v>4.1365730999008345E-2</c:v>
                </c:pt>
                <c:pt idx="1042">
                  <c:v>4.1549630850761618E-2</c:v>
                </c:pt>
                <c:pt idx="1043">
                  <c:v>4.1732821946032665E-2</c:v>
                </c:pt>
                <c:pt idx="1044">
                  <c:v>4.1915301041133522E-2</c:v>
                </c:pt>
                <c:pt idx="1045">
                  <c:v>4.2097064909738781E-2</c:v>
                </c:pt>
                <c:pt idx="1046">
                  <c:v>4.2278110342860171E-2</c:v>
                </c:pt>
                <c:pt idx="1047">
                  <c:v>4.2458434148833775E-2</c:v>
                </c:pt>
                <c:pt idx="1048">
                  <c:v>4.2638033153295923E-2</c:v>
                </c:pt>
                <c:pt idx="1049">
                  <c:v>4.281690419916305E-2</c:v>
                </c:pt>
                <c:pt idx="1050">
                  <c:v>4.2995044146614231E-2</c:v>
                </c:pt>
                <c:pt idx="1051">
                  <c:v>4.3172449873069486E-2</c:v>
                </c:pt>
                <c:pt idx="1052">
                  <c:v>4.3349118273168459E-2</c:v>
                </c:pt>
                <c:pt idx="1053">
                  <c:v>4.3525046258751796E-2</c:v>
                </c:pt>
                <c:pt idx="1054">
                  <c:v>4.3700230758838755E-2</c:v>
                </c:pt>
                <c:pt idx="1055">
                  <c:v>4.3874668719607698E-2</c:v>
                </c:pt>
                <c:pt idx="1056">
                  <c:v>4.4048357104373201E-2</c:v>
                </c:pt>
                <c:pt idx="1057">
                  <c:v>4.4221292893569096E-2</c:v>
                </c:pt>
                <c:pt idx="1058">
                  <c:v>4.4393473084720671E-2</c:v>
                </c:pt>
                <c:pt idx="1059">
                  <c:v>4.4564894692429725E-2</c:v>
                </c:pt>
                <c:pt idx="1060">
                  <c:v>4.4735554748349234E-2</c:v>
                </c:pt>
                <c:pt idx="1061">
                  <c:v>4.4905450301163614E-2</c:v>
                </c:pt>
                <c:pt idx="1062">
                  <c:v>4.5074578416566299E-2</c:v>
                </c:pt>
                <c:pt idx="1063">
                  <c:v>4.5242936177237812E-2</c:v>
                </c:pt>
                <c:pt idx="1064">
                  <c:v>4.5410520682824224E-2</c:v>
                </c:pt>
                <c:pt idx="1065">
                  <c:v>4.5577329049915814E-2</c:v>
                </c:pt>
                <c:pt idx="1066">
                  <c:v>4.5743358412022699E-2</c:v>
                </c:pt>
                <c:pt idx="1067">
                  <c:v>4.5908605919556103E-2</c:v>
                </c:pt>
                <c:pt idx="1068">
                  <c:v>4.6073068739803297E-2</c:v>
                </c:pt>
                <c:pt idx="1069">
                  <c:v>4.6236744056906524E-2</c:v>
                </c:pt>
                <c:pt idx="1070">
                  <c:v>4.639962907184033E-2</c:v>
                </c:pt>
                <c:pt idx="1071">
                  <c:v>4.6561721002389804E-2</c:v>
                </c:pt>
                <c:pt idx="1072">
                  <c:v>4.6723017083126032E-2</c:v>
                </c:pt>
                <c:pt idx="1073">
                  <c:v>4.6883514565386503E-2</c:v>
                </c:pt>
                <c:pt idx="1074">
                  <c:v>4.7043210717249012E-2</c:v>
                </c:pt>
                <c:pt idx="1075">
                  <c:v>4.7202102823512414E-2</c:v>
                </c:pt>
                <c:pt idx="1076">
                  <c:v>4.7360188185671726E-2</c:v>
                </c:pt>
                <c:pt idx="1077">
                  <c:v>4.751746412189535E-2</c:v>
                </c:pt>
                <c:pt idx="1078">
                  <c:v>4.7673927967003329E-2</c:v>
                </c:pt>
                <c:pt idx="1079">
                  <c:v>4.7829577072442599E-2</c:v>
                </c:pt>
                <c:pt idx="1080">
                  <c:v>4.7984408806266636E-2</c:v>
                </c:pt>
                <c:pt idx="1081">
                  <c:v>4.8138420553110114E-2</c:v>
                </c:pt>
                <c:pt idx="1082">
                  <c:v>4.8291609714167287E-2</c:v>
                </c:pt>
                <c:pt idx="1083">
                  <c:v>4.8443973707168797E-2</c:v>
                </c:pt>
                <c:pt idx="1084">
                  <c:v>4.8595509966356996E-2</c:v>
                </c:pt>
                <c:pt idx="1085">
                  <c:v>4.8746215942466246E-2</c:v>
                </c:pt>
                <c:pt idx="1086">
                  <c:v>4.889608910269564E-2</c:v>
                </c:pt>
                <c:pt idx="1087">
                  <c:v>4.9045126930688812E-2</c:v>
                </c:pt>
                <c:pt idx="1088">
                  <c:v>4.9193326926510142E-2</c:v>
                </c:pt>
                <c:pt idx="1089">
                  <c:v>4.9340686606621741E-2</c:v>
                </c:pt>
                <c:pt idx="1090">
                  <c:v>4.9487203503858414E-2</c:v>
                </c:pt>
                <c:pt idx="1091">
                  <c:v>4.9632875167408497E-2</c:v>
                </c:pt>
                <c:pt idx="1092">
                  <c:v>4.9777699162786439E-2</c:v>
                </c:pt>
                <c:pt idx="1093">
                  <c:v>4.9921673071811327E-2</c:v>
                </c:pt>
                <c:pt idx="1094">
                  <c:v>5.0064794492585232E-2</c:v>
                </c:pt>
                <c:pt idx="1095">
                  <c:v>5.0207061039467704E-2</c:v>
                </c:pt>
                <c:pt idx="1096">
                  <c:v>5.0348470343053724E-2</c:v>
                </c:pt>
                <c:pt idx="1097">
                  <c:v>5.0489020050150803E-2</c:v>
                </c:pt>
                <c:pt idx="1098">
                  <c:v>5.0628707823755302E-2</c:v>
                </c:pt>
                <c:pt idx="1099">
                  <c:v>5.0767531343030282E-2</c:v>
                </c:pt>
                <c:pt idx="1100">
                  <c:v>5.09054883032804E-2</c:v>
                </c:pt>
                <c:pt idx="1101">
                  <c:v>5.1042576415931414E-2</c:v>
                </c:pt>
                <c:pt idx="1102">
                  <c:v>5.1178793408505896E-2</c:v>
                </c:pt>
                <c:pt idx="1103">
                  <c:v>5.1314137024600033E-2</c:v>
                </c:pt>
                <c:pt idx="1104">
                  <c:v>5.1448605023861602E-2</c:v>
                </c:pt>
                <c:pt idx="1105">
                  <c:v>5.1582195181965287E-2</c:v>
                </c:pt>
                <c:pt idx="1106">
                  <c:v>5.1714905290592313E-2</c:v>
                </c:pt>
                <c:pt idx="1107">
                  <c:v>5.1846733157406247E-2</c:v>
                </c:pt>
                <c:pt idx="1108">
                  <c:v>5.1977676606028804E-2</c:v>
                </c:pt>
                <c:pt idx="1109">
                  <c:v>5.2107733476020122E-2</c:v>
                </c:pt>
                <c:pt idx="1110">
                  <c:v>5.2236901622854104E-2</c:v>
                </c:pt>
                <c:pt idx="1111">
                  <c:v>5.2365178917896431E-2</c:v>
                </c:pt>
                <c:pt idx="1112">
                  <c:v>5.249256324838155E-2</c:v>
                </c:pt>
                <c:pt idx="1113">
                  <c:v>5.2619052517389298E-2</c:v>
                </c:pt>
                <c:pt idx="1114">
                  <c:v>5.2744644643825736E-2</c:v>
                </c:pt>
                <c:pt idx="1115">
                  <c:v>5.2869337562396423E-2</c:v>
                </c:pt>
                <c:pt idx="1116">
                  <c:v>5.2993129223587628E-2</c:v>
                </c:pt>
                <c:pt idx="1117">
                  <c:v>5.3116017593641533E-2</c:v>
                </c:pt>
                <c:pt idx="1118">
                  <c:v>5.3238000654535322E-2</c:v>
                </c:pt>
                <c:pt idx="1119">
                  <c:v>5.3359076403959385E-2</c:v>
                </c:pt>
                <c:pt idx="1120">
                  <c:v>5.34792428552942E-2</c:v>
                </c:pt>
                <c:pt idx="1121">
                  <c:v>5.3598498037588017E-2</c:v>
                </c:pt>
                <c:pt idx="1122">
                  <c:v>5.3716839995537051E-2</c:v>
                </c:pt>
                <c:pt idx="1123">
                  <c:v>5.3834266789461099E-2</c:v>
                </c:pt>
                <c:pt idx="1124">
                  <c:v>5.3950776495283487E-2</c:v>
                </c:pt>
                <c:pt idx="1125">
                  <c:v>5.4066367204509129E-2</c:v>
                </c:pt>
                <c:pt idx="1126">
                  <c:v>5.418103702420185E-2</c:v>
                </c:pt>
                <c:pt idx="1127">
                  <c:v>5.4294784076964413E-2</c:v>
                </c:pt>
                <c:pt idx="1128">
                  <c:v>5.4407606500915334E-2</c:v>
                </c:pt>
                <c:pt idx="1129">
                  <c:v>5.4519502449670812E-2</c:v>
                </c:pt>
                <c:pt idx="1130">
                  <c:v>5.4630470092317827E-2</c:v>
                </c:pt>
                <c:pt idx="1131">
                  <c:v>5.4740507613399901E-2</c:v>
                </c:pt>
                <c:pt idx="1132">
                  <c:v>5.4849613212890114E-2</c:v>
                </c:pt>
                <c:pt idx="1133">
                  <c:v>5.4957785106173725E-2</c:v>
                </c:pt>
                <c:pt idx="1134">
                  <c:v>5.5065021524025926E-2</c:v>
                </c:pt>
                <c:pt idx="1135">
                  <c:v>5.5171320712591176E-2</c:v>
                </c:pt>
                <c:pt idx="1136">
                  <c:v>5.527668093336334E-2</c:v>
                </c:pt>
                <c:pt idx="1137">
                  <c:v>5.5381100463163475E-2</c:v>
                </c:pt>
                <c:pt idx="1138">
                  <c:v>5.5484577594121814E-2</c:v>
                </c:pt>
                <c:pt idx="1139">
                  <c:v>5.5587110633654971E-2</c:v>
                </c:pt>
                <c:pt idx="1140">
                  <c:v>5.5688697904448553E-2</c:v>
                </c:pt>
                <c:pt idx="1141">
                  <c:v>5.5789337744432524E-2</c:v>
                </c:pt>
                <c:pt idx="1142">
                  <c:v>5.5889028506766095E-2</c:v>
                </c:pt>
                <c:pt idx="1143">
                  <c:v>5.59877685598155E-2</c:v>
                </c:pt>
                <c:pt idx="1144">
                  <c:v>5.6085556287134686E-2</c:v>
                </c:pt>
                <c:pt idx="1145">
                  <c:v>5.6182390087445327E-2</c:v>
                </c:pt>
                <c:pt idx="1146">
                  <c:v>5.6278268374616774E-2</c:v>
                </c:pt>
                <c:pt idx="1147">
                  <c:v>5.6373189577648301E-2</c:v>
                </c:pt>
                <c:pt idx="1148">
                  <c:v>5.6467152140649214E-2</c:v>
                </c:pt>
                <c:pt idx="1149">
                  <c:v>5.6560154522818304E-2</c:v>
                </c:pt>
                <c:pt idx="1150">
                  <c:v>5.66521951984265E-2</c:v>
                </c:pt>
                <c:pt idx="1151">
                  <c:v>5.6743272656797301E-2</c:v>
                </c:pt>
                <c:pt idx="1152">
                  <c:v>5.68333854022883E-2</c:v>
                </c:pt>
                <c:pt idx="1153">
                  <c:v>5.6922531954272833E-2</c:v>
                </c:pt>
                <c:pt idx="1154">
                  <c:v>5.701071084711954E-2</c:v>
                </c:pt>
                <c:pt idx="1155">
                  <c:v>5.7097920630176248E-2</c:v>
                </c:pt>
                <c:pt idx="1156">
                  <c:v>5.7184159867751397E-2</c:v>
                </c:pt>
                <c:pt idx="1157">
                  <c:v>5.7269427139095018E-2</c:v>
                </c:pt>
                <c:pt idx="1158">
                  <c:v>5.7353721038380941E-2</c:v>
                </c:pt>
                <c:pt idx="1159">
                  <c:v>5.7437040174689702E-2</c:v>
                </c:pt>
                <c:pt idx="1160">
                  <c:v>5.7519383171989298E-2</c:v>
                </c:pt>
                <c:pt idx="1161">
                  <c:v>5.7600748669120572E-2</c:v>
                </c:pt>
                <c:pt idx="1162">
                  <c:v>5.7681135319776498E-2</c:v>
                </c:pt>
                <c:pt idx="1163">
                  <c:v>5.7760541792487102E-2</c:v>
                </c:pt>
                <c:pt idx="1164">
                  <c:v>5.7838966770600714E-2</c:v>
                </c:pt>
                <c:pt idx="1165">
                  <c:v>5.7916408952268669E-2</c:v>
                </c:pt>
                <c:pt idx="1166">
                  <c:v>5.7992867050427943E-2</c:v>
                </c:pt>
                <c:pt idx="1167">
                  <c:v>5.8068339792782697E-2</c:v>
                </c:pt>
                <c:pt idx="1168">
                  <c:v>5.8142825921791326E-2</c:v>
                </c:pt>
                <c:pt idx="1169">
                  <c:v>5.8216324194645924E-2</c:v>
                </c:pt>
                <c:pt idx="1170">
                  <c:v>5.828883338325995E-2</c:v>
                </c:pt>
                <c:pt idx="1171">
                  <c:v>5.8360352274249197E-2</c:v>
                </c:pt>
                <c:pt idx="1172">
                  <c:v>5.8430879668917787E-2</c:v>
                </c:pt>
                <c:pt idx="1173">
                  <c:v>5.8500414383239913E-2</c:v>
                </c:pt>
                <c:pt idx="1174">
                  <c:v>5.8568955247848123E-2</c:v>
                </c:pt>
                <c:pt idx="1175">
                  <c:v>5.8636501108014313E-2</c:v>
                </c:pt>
                <c:pt idx="1176">
                  <c:v>5.8703050823635534E-2</c:v>
                </c:pt>
                <c:pt idx="1177">
                  <c:v>5.8768603269220114E-2</c:v>
                </c:pt>
                <c:pt idx="1178">
                  <c:v>5.8833157333870102E-2</c:v>
                </c:pt>
                <c:pt idx="1179">
                  <c:v>5.8896711921269537E-2</c:v>
                </c:pt>
                <c:pt idx="1180">
                  <c:v>5.8959265949666599E-2</c:v>
                </c:pt>
                <c:pt idx="1181">
                  <c:v>5.9020818351861501E-2</c:v>
                </c:pt>
                <c:pt idx="1182">
                  <c:v>5.9081368075191203E-2</c:v>
                </c:pt>
                <c:pt idx="1183">
                  <c:v>5.9140914081514714E-2</c:v>
                </c:pt>
                <c:pt idx="1184">
                  <c:v>5.9199455347200725E-2</c:v>
                </c:pt>
                <c:pt idx="1185">
                  <c:v>5.925699086311155E-2</c:v>
                </c:pt>
                <c:pt idx="1186">
                  <c:v>5.9313519634590528E-2</c:v>
                </c:pt>
                <c:pt idx="1187">
                  <c:v>5.9369040681449499E-2</c:v>
                </c:pt>
                <c:pt idx="1188">
                  <c:v>5.9423553037953228E-2</c:v>
                </c:pt>
                <c:pt idx="1189">
                  <c:v>5.9477055752807997E-2</c:v>
                </c:pt>
                <c:pt idx="1190">
                  <c:v>5.9529547889147813E-2</c:v>
                </c:pt>
                <c:pt idx="1191">
                  <c:v>5.9581028524521233E-2</c:v>
                </c:pt>
                <c:pt idx="1192">
                  <c:v>5.9631496750880426E-2</c:v>
                </c:pt>
                <c:pt idx="1193">
                  <c:v>5.9680951674565802E-2</c:v>
                </c:pt>
                <c:pt idx="1194">
                  <c:v>5.9729392416295712E-2</c:v>
                </c:pt>
                <c:pt idx="1195">
                  <c:v>5.9776818111153998E-2</c:v>
                </c:pt>
                <c:pt idx="1196">
                  <c:v>5.9823227908577539E-2</c:v>
                </c:pt>
                <c:pt idx="1197">
                  <c:v>5.9868620972343876E-2</c:v>
                </c:pt>
                <c:pt idx="1198">
                  <c:v>5.9912996480561247E-2</c:v>
                </c:pt>
                <c:pt idx="1199">
                  <c:v>5.9956353625655712E-2</c:v>
                </c:pt>
                <c:pt idx="1200">
                  <c:v>5.9998691614359639E-2</c:v>
                </c:pt>
                <c:pt idx="1201">
                  <c:v>6.0040009667701975E-2</c:v>
                </c:pt>
                <c:pt idx="1202">
                  <c:v>6.0080307020994997E-2</c:v>
                </c:pt>
                <c:pt idx="1203">
                  <c:v>6.0119582923826437E-2</c:v>
                </c:pt>
                <c:pt idx="1204">
                  <c:v>6.0157836640046029E-2</c:v>
                </c:pt>
                <c:pt idx="1205">
                  <c:v>6.0195067447756913E-2</c:v>
                </c:pt>
                <c:pt idx="1206">
                  <c:v>6.02312746393045E-2</c:v>
                </c:pt>
                <c:pt idx="1207">
                  <c:v>6.0266457521266831E-2</c:v>
                </c:pt>
                <c:pt idx="1208">
                  <c:v>6.0300615414444328E-2</c:v>
                </c:pt>
                <c:pt idx="1209">
                  <c:v>6.0333747653849343E-2</c:v>
                </c:pt>
                <c:pt idx="1210">
                  <c:v>6.0365853588698899E-2</c:v>
                </c:pt>
                <c:pt idx="1211">
                  <c:v>6.039693258240305E-2</c:v>
                </c:pt>
                <c:pt idx="1212">
                  <c:v>6.0426984012555737E-2</c:v>
                </c:pt>
                <c:pt idx="1213">
                  <c:v>6.0456007270926926E-2</c:v>
                </c:pt>
                <c:pt idx="1214">
                  <c:v>6.0484001763452797E-2</c:v>
                </c:pt>
                <c:pt idx="1215">
                  <c:v>6.0510966910228663E-2</c:v>
                </c:pt>
                <c:pt idx="1216">
                  <c:v>6.0536902145497826E-2</c:v>
                </c:pt>
                <c:pt idx="1217">
                  <c:v>6.0561806917646024E-2</c:v>
                </c:pt>
                <c:pt idx="1218">
                  <c:v>6.058568068919E-2</c:v>
                </c:pt>
                <c:pt idx="1219">
                  <c:v>6.0608522936773802E-2</c:v>
                </c:pt>
                <c:pt idx="1220">
                  <c:v>6.0630333151157012E-2</c:v>
                </c:pt>
                <c:pt idx="1221">
                  <c:v>6.06511108372099E-2</c:v>
                </c:pt>
                <c:pt idx="1222">
                  <c:v>6.0670855513903769E-2</c:v>
                </c:pt>
                <c:pt idx="1223">
                  <c:v>6.0689566714306087E-2</c:v>
                </c:pt>
                <c:pt idx="1224">
                  <c:v>6.0707243985570904E-2</c:v>
                </c:pt>
                <c:pt idx="1225">
                  <c:v>6.0723886888934014E-2</c:v>
                </c:pt>
                <c:pt idx="1226">
                  <c:v>6.0739494999705941E-2</c:v>
                </c:pt>
                <c:pt idx="1227">
                  <c:v>6.0754067907263426E-2</c:v>
                </c:pt>
                <c:pt idx="1228">
                  <c:v>6.0767605215045657E-2</c:v>
                </c:pt>
                <c:pt idx="1229">
                  <c:v>6.078010654054733E-2</c:v>
                </c:pt>
                <c:pt idx="1230">
                  <c:v>6.079157151531224E-2</c:v>
                </c:pt>
                <c:pt idx="1231">
                  <c:v>6.080199978492673E-2</c:v>
                </c:pt>
                <c:pt idx="1232">
                  <c:v>6.0811391009015246E-2</c:v>
                </c:pt>
                <c:pt idx="1233">
                  <c:v>6.0819744861235828E-2</c:v>
                </c:pt>
                <c:pt idx="1234">
                  <c:v>6.0827061029272413E-2</c:v>
                </c:pt>
                <c:pt idx="1235">
                  <c:v>6.0833339214831139E-2</c:v>
                </c:pt>
                <c:pt idx="1236">
                  <c:v>6.0838579133636134E-2</c:v>
                </c:pt>
                <c:pt idx="1237">
                  <c:v>6.0842780515422426E-2</c:v>
                </c:pt>
                <c:pt idx="1238">
                  <c:v>6.0845943103934701E-2</c:v>
                </c:pt>
                <c:pt idx="1239">
                  <c:v>6.0848066656919803E-2</c:v>
                </c:pt>
                <c:pt idx="1240">
                  <c:v>6.0849150946124614E-2</c:v>
                </c:pt>
                <c:pt idx="1241">
                  <c:v>6.0849195757290787E-2</c:v>
                </c:pt>
                <c:pt idx="1242">
                  <c:v>6.0848200890152998E-2</c:v>
                </c:pt>
                <c:pt idx="1243">
                  <c:v>6.0846166158431525E-2</c:v>
                </c:pt>
                <c:pt idx="1244">
                  <c:v>6.0843091389833334E-2</c:v>
                </c:pt>
                <c:pt idx="1245">
                  <c:v>6.0838976426044827E-2</c:v>
                </c:pt>
                <c:pt idx="1246">
                  <c:v>6.0833821122732251E-2</c:v>
                </c:pt>
                <c:pt idx="1247">
                  <c:v>6.0827625349535439E-2</c:v>
                </c:pt>
                <c:pt idx="1248">
                  <c:v>6.0820388990066997E-2</c:v>
                </c:pt>
                <c:pt idx="1249">
                  <c:v>6.0812111941909858E-2</c:v>
                </c:pt>
                <c:pt idx="1250">
                  <c:v>6.080279411661435E-2</c:v>
                </c:pt>
                <c:pt idx="1251">
                  <c:v>6.0792435439695862E-2</c:v>
                </c:pt>
                <c:pt idx="1252">
                  <c:v>6.0781035850632943E-2</c:v>
                </c:pt>
                <c:pt idx="1253">
                  <c:v>6.076859530286563E-2</c:v>
                </c:pt>
                <c:pt idx="1254">
                  <c:v>6.0755113763793687E-2</c:v>
                </c:pt>
                <c:pt idx="1255">
                  <c:v>6.0740591214775423E-2</c:v>
                </c:pt>
                <c:pt idx="1256">
                  <c:v>6.072502765112564E-2</c:v>
                </c:pt>
                <c:pt idx="1257">
                  <c:v>6.0708423082114514E-2</c:v>
                </c:pt>
                <c:pt idx="1258">
                  <c:v>6.0690777530967722E-2</c:v>
                </c:pt>
                <c:pt idx="1259">
                  <c:v>6.0672091034864414E-2</c:v>
                </c:pt>
                <c:pt idx="1260">
                  <c:v>6.0652363644938326E-2</c:v>
                </c:pt>
                <c:pt idx="1261">
                  <c:v>6.0631595426273797E-2</c:v>
                </c:pt>
                <c:pt idx="1262">
                  <c:v>6.0609786457909598E-2</c:v>
                </c:pt>
                <c:pt idx="1263">
                  <c:v>6.0586936832836391E-2</c:v>
                </c:pt>
                <c:pt idx="1264">
                  <c:v>6.0563046657997999E-2</c:v>
                </c:pt>
                <c:pt idx="1265">
                  <c:v>6.0538116054290228E-2</c:v>
                </c:pt>
                <c:pt idx="1266">
                  <c:v>6.0512145156562301E-2</c:v>
                </c:pt>
                <c:pt idx="1267">
                  <c:v>6.0485134113618333E-2</c:v>
                </c:pt>
                <c:pt idx="1268">
                  <c:v>6.0457083088216033E-2</c:v>
                </c:pt>
                <c:pt idx="1269">
                  <c:v>6.0427992257068526E-2</c:v>
                </c:pt>
                <c:pt idx="1270">
                  <c:v>6.039786181084629E-2</c:v>
                </c:pt>
                <c:pt idx="1271">
                  <c:v>6.0366691954177182E-2</c:v>
                </c:pt>
                <c:pt idx="1272">
                  <c:v>6.033448290564828E-2</c:v>
                </c:pt>
                <c:pt idx="1273">
                  <c:v>6.0301234897807934E-2</c:v>
                </c:pt>
                <c:pt idx="1274">
                  <c:v>6.0266948177167073E-2</c:v>
                </c:pt>
                <c:pt idx="1275">
                  <c:v>6.0231623004201429E-2</c:v>
                </c:pt>
                <c:pt idx="1276">
                  <c:v>6.0195259653352887E-2</c:v>
                </c:pt>
                <c:pt idx="1277">
                  <c:v>6.01578584130327E-2</c:v>
                </c:pt>
                <c:pt idx="1278">
                  <c:v>6.0119419585623814E-2</c:v>
                </c:pt>
                <c:pt idx="1279">
                  <c:v>6.0079943487482468E-2</c:v>
                </c:pt>
                <c:pt idx="1280">
                  <c:v>6.0039430448942041E-2</c:v>
                </c:pt>
                <c:pt idx="1281">
                  <c:v>5.9997880814315452E-2</c:v>
                </c:pt>
                <c:pt idx="1282">
                  <c:v>5.9955294941898364E-2</c:v>
                </c:pt>
                <c:pt idx="1283">
                  <c:v>5.9911673203972643E-2</c:v>
                </c:pt>
                <c:pt idx="1284">
                  <c:v>5.9867015986809428E-2</c:v>
                </c:pt>
                <c:pt idx="1285">
                  <c:v>5.98213236906718E-2</c:v>
                </c:pt>
                <c:pt idx="1286">
                  <c:v>5.9774596729820641E-2</c:v>
                </c:pt>
                <c:pt idx="1287">
                  <c:v>5.9726835532517029E-2</c:v>
                </c:pt>
                <c:pt idx="1288">
                  <c:v>5.9678040541026628E-2</c:v>
                </c:pt>
                <c:pt idx="1289">
                  <c:v>5.96282122116224E-2</c:v>
                </c:pt>
                <c:pt idx="1290">
                  <c:v>5.9577351014592703E-2</c:v>
                </c:pt>
                <c:pt idx="1291">
                  <c:v>5.9525457434241646E-2</c:v>
                </c:pt>
                <c:pt idx="1292">
                  <c:v>5.9472531968895549E-2</c:v>
                </c:pt>
                <c:pt idx="1293">
                  <c:v>5.9418575130908251E-2</c:v>
                </c:pt>
                <c:pt idx="1294">
                  <c:v>5.936358744666434E-2</c:v>
                </c:pt>
                <c:pt idx="1295">
                  <c:v>5.9307569456586835E-2</c:v>
                </c:pt>
                <c:pt idx="1296">
                  <c:v>5.9250521715139413E-2</c:v>
                </c:pt>
                <c:pt idx="1297">
                  <c:v>5.9192444790834124E-2</c:v>
                </c:pt>
                <c:pt idx="1298">
                  <c:v>5.9133339266235922E-2</c:v>
                </c:pt>
                <c:pt idx="1299">
                  <c:v>5.9073205737967399E-2</c:v>
                </c:pt>
                <c:pt idx="1300">
                  <c:v>5.901204481671786E-2</c:v>
                </c:pt>
                <c:pt idx="1301">
                  <c:v>5.8949857127244397E-2</c:v>
                </c:pt>
                <c:pt idx="1302">
                  <c:v>5.8886643308382704E-2</c:v>
                </c:pt>
                <c:pt idx="1303">
                  <c:v>5.8822404013049931E-2</c:v>
                </c:pt>
                <c:pt idx="1304">
                  <c:v>5.8757139908253236E-2</c:v>
                </c:pt>
                <c:pt idx="1305">
                  <c:v>5.8690851675093796E-2</c:v>
                </c:pt>
                <c:pt idx="1306">
                  <c:v>5.8623540008777474E-2</c:v>
                </c:pt>
                <c:pt idx="1307">
                  <c:v>5.8555205618617601E-2</c:v>
                </c:pt>
                <c:pt idx="1308">
                  <c:v>5.8485849228043597E-2</c:v>
                </c:pt>
                <c:pt idx="1309">
                  <c:v>5.8415471574607802E-2</c:v>
                </c:pt>
                <c:pt idx="1310">
                  <c:v>5.8344073409992897E-2</c:v>
                </c:pt>
                <c:pt idx="1311">
                  <c:v>5.8271655500019275E-2</c:v>
                </c:pt>
                <c:pt idx="1312">
                  <c:v>5.8198218624651986E-2</c:v>
                </c:pt>
                <c:pt idx="1313">
                  <c:v>5.812376357800797E-2</c:v>
                </c:pt>
                <c:pt idx="1314">
                  <c:v>5.8048291168365802E-2</c:v>
                </c:pt>
                <c:pt idx="1315">
                  <c:v>5.7971802218169673E-2</c:v>
                </c:pt>
                <c:pt idx="1316">
                  <c:v>5.7894297564041762E-2</c:v>
                </c:pt>
                <c:pt idx="1317">
                  <c:v>5.7815778056787025E-2</c:v>
                </c:pt>
                <c:pt idx="1318">
                  <c:v>5.7736244561403027E-2</c:v>
                </c:pt>
                <c:pt idx="1319">
                  <c:v>5.7655697957086853E-2</c:v>
                </c:pt>
                <c:pt idx="1320">
                  <c:v>5.7574139137245427E-2</c:v>
                </c:pt>
                <c:pt idx="1321">
                  <c:v>5.7491569009501337E-2</c:v>
                </c:pt>
                <c:pt idx="1322">
                  <c:v>5.7407988495705324E-2</c:v>
                </c:pt>
                <c:pt idx="1323">
                  <c:v>5.7323398531940732E-2</c:v>
                </c:pt>
                <c:pt idx="1324">
                  <c:v>5.7237800068535599E-2</c:v>
                </c:pt>
                <c:pt idx="1325">
                  <c:v>5.71511940700693E-2</c:v>
                </c:pt>
                <c:pt idx="1326">
                  <c:v>5.7063581515384029E-2</c:v>
                </c:pt>
                <c:pt idx="1327">
                  <c:v>5.6974963397591304E-2</c:v>
                </c:pt>
                <c:pt idx="1328">
                  <c:v>5.6885340724083473E-2</c:v>
                </c:pt>
                <c:pt idx="1329">
                  <c:v>5.679471451654225E-2</c:v>
                </c:pt>
                <c:pt idx="1330">
                  <c:v>5.6703085810947129E-2</c:v>
                </c:pt>
                <c:pt idx="1331">
                  <c:v>5.6610455657586899E-2</c:v>
                </c:pt>
                <c:pt idx="1332">
                  <c:v>5.6516825121067898E-2</c:v>
                </c:pt>
                <c:pt idx="1333">
                  <c:v>5.6422195280324203E-2</c:v>
                </c:pt>
                <c:pt idx="1334">
                  <c:v>5.6326567228628339E-2</c:v>
                </c:pt>
                <c:pt idx="1335">
                  <c:v>5.6229942073599347E-2</c:v>
                </c:pt>
                <c:pt idx="1336">
                  <c:v>5.6132320937214431E-2</c:v>
                </c:pt>
                <c:pt idx="1337">
                  <c:v>5.6033704955817845E-2</c:v>
                </c:pt>
                <c:pt idx="1338">
                  <c:v>5.5934095280132622E-2</c:v>
                </c:pt>
                <c:pt idx="1339">
                  <c:v>5.5833493075269323E-2</c:v>
                </c:pt>
                <c:pt idx="1340">
                  <c:v>5.5731899520737628E-2</c:v>
                </c:pt>
                <c:pt idx="1341">
                  <c:v>5.5629315810455687E-2</c:v>
                </c:pt>
                <c:pt idx="1342">
                  <c:v>5.5525743152760695E-2</c:v>
                </c:pt>
                <c:pt idx="1343">
                  <c:v>5.5421182770421795E-2</c:v>
                </c:pt>
                <c:pt idx="1344">
                  <c:v>5.5315635900647357E-2</c:v>
                </c:pt>
                <c:pt idx="1345">
                  <c:v>5.520910379509706E-2</c:v>
                </c:pt>
                <c:pt idx="1346">
                  <c:v>5.5101587719894395E-2</c:v>
                </c:pt>
                <c:pt idx="1347">
                  <c:v>5.4993088955634151E-2</c:v>
                </c:pt>
                <c:pt idx="1348">
                  <c:v>5.4883608797396635E-2</c:v>
                </c:pt>
                <c:pt idx="1349">
                  <c:v>5.47731485547567E-2</c:v>
                </c:pt>
                <c:pt idx="1350">
                  <c:v>5.4661709551795598E-2</c:v>
                </c:pt>
                <c:pt idx="1351">
                  <c:v>5.4549293127111334E-2</c:v>
                </c:pt>
                <c:pt idx="1352">
                  <c:v>5.443590063383065E-2</c:v>
                </c:pt>
                <c:pt idx="1353">
                  <c:v>5.4321533439620442E-2</c:v>
                </c:pt>
                <c:pt idx="1354">
                  <c:v>5.4206192926697427E-2</c:v>
                </c:pt>
                <c:pt idx="1355">
                  <c:v>5.4089880491841331E-2</c:v>
                </c:pt>
                <c:pt idx="1356">
                  <c:v>5.3972597546405328E-2</c:v>
                </c:pt>
                <c:pt idx="1357">
                  <c:v>5.3854345516327076E-2</c:v>
                </c:pt>
                <c:pt idx="1358">
                  <c:v>5.3735125842141539E-2</c:v>
                </c:pt>
                <c:pt idx="1359">
                  <c:v>5.3614939978990327E-2</c:v>
                </c:pt>
                <c:pt idx="1360">
                  <c:v>5.3493789396636043E-2</c:v>
                </c:pt>
                <c:pt idx="1361">
                  <c:v>5.3371675579470299E-2</c:v>
                </c:pt>
                <c:pt idx="1362">
                  <c:v>5.3248600026528814E-2</c:v>
                </c:pt>
                <c:pt idx="1363">
                  <c:v>5.3124564251501014E-2</c:v>
                </c:pt>
                <c:pt idx="1364">
                  <c:v>5.2999569782741014E-2</c:v>
                </c:pt>
                <c:pt idx="1365">
                  <c:v>5.2873618163281726E-2</c:v>
                </c:pt>
                <c:pt idx="1366">
                  <c:v>5.2746710950843476E-2</c:v>
                </c:pt>
                <c:pt idx="1367">
                  <c:v>5.2618849717849601E-2</c:v>
                </c:pt>
                <c:pt idx="1368">
                  <c:v>5.2490036051433771E-2</c:v>
                </c:pt>
                <c:pt idx="1369">
                  <c:v>5.2360271553454026E-2</c:v>
                </c:pt>
                <c:pt idx="1370">
                  <c:v>5.2229557840505501E-2</c:v>
                </c:pt>
                <c:pt idx="1371">
                  <c:v>5.2097896543929031E-2</c:v>
                </c:pt>
                <c:pt idx="1372">
                  <c:v>5.1965289309826329E-2</c:v>
                </c:pt>
                <c:pt idx="1373">
                  <c:v>5.1831737799069078E-2</c:v>
                </c:pt>
                <c:pt idx="1374">
                  <c:v>5.1697243687311704E-2</c:v>
                </c:pt>
                <c:pt idx="1375">
                  <c:v>5.156180866500306E-2</c:v>
                </c:pt>
                <c:pt idx="1376">
                  <c:v>5.1425434437398727E-2</c:v>
                </c:pt>
                <c:pt idx="1377">
                  <c:v>5.1288122724571068E-2</c:v>
                </c:pt>
                <c:pt idx="1378">
                  <c:v>5.1149875261421673E-2</c:v>
                </c:pt>
                <c:pt idx="1379">
                  <c:v>5.1010693797694504E-2</c:v>
                </c:pt>
                <c:pt idx="1380">
                  <c:v>5.0870580097984702E-2</c:v>
                </c:pt>
                <c:pt idx="1381">
                  <c:v>5.0729535941752502E-2</c:v>
                </c:pt>
                <c:pt idx="1382">
                  <c:v>5.0587563123333637E-2</c:v>
                </c:pt>
                <c:pt idx="1383">
                  <c:v>5.0444663451951803E-2</c:v>
                </c:pt>
                <c:pt idx="1384">
                  <c:v>5.0300838751728326E-2</c:v>
                </c:pt>
                <c:pt idx="1385">
                  <c:v>5.0156090861696437E-2</c:v>
                </c:pt>
                <c:pt idx="1386">
                  <c:v>5.0010421635809127E-2</c:v>
                </c:pt>
                <c:pt idx="1387">
                  <c:v>4.9863832942954336E-2</c:v>
                </c:pt>
                <c:pt idx="1388">
                  <c:v>4.9716326666963628E-2</c:v>
                </c:pt>
                <c:pt idx="1389">
                  <c:v>4.9567904706624234E-2</c:v>
                </c:pt>
                <c:pt idx="1390">
                  <c:v>4.9418568975689713E-2</c:v>
                </c:pt>
                <c:pt idx="1391">
                  <c:v>4.9268321402893618E-2</c:v>
                </c:pt>
                <c:pt idx="1392">
                  <c:v>4.9117163931956427E-2</c:v>
                </c:pt>
                <c:pt idx="1393">
                  <c:v>4.896509852159997E-2</c:v>
                </c:pt>
                <c:pt idx="1394">
                  <c:v>4.8812127145557431E-2</c:v>
                </c:pt>
                <c:pt idx="1395">
                  <c:v>4.86582517925832E-2</c:v>
                </c:pt>
                <c:pt idx="1396">
                  <c:v>4.8503474466465399E-2</c:v>
                </c:pt>
                <c:pt idx="1397">
                  <c:v>4.834779718603463E-2</c:v>
                </c:pt>
                <c:pt idx="1398">
                  <c:v>4.819122198517653E-2</c:v>
                </c:pt>
                <c:pt idx="1399">
                  <c:v>4.8033750912842031E-2</c:v>
                </c:pt>
                <c:pt idx="1400">
                  <c:v>4.7875386033054787E-2</c:v>
                </c:pt>
                <c:pt idx="1401">
                  <c:v>4.7716129424927742E-2</c:v>
                </c:pt>
                <c:pt idx="1402">
                  <c:v>4.7555983182666101E-2</c:v>
                </c:pt>
                <c:pt idx="1403">
                  <c:v>4.7394949415583726E-2</c:v>
                </c:pt>
                <c:pt idx="1404">
                  <c:v>4.7233030248108647E-2</c:v>
                </c:pt>
                <c:pt idx="1405">
                  <c:v>4.7070227819796646E-2</c:v>
                </c:pt>
                <c:pt idx="1406">
                  <c:v>4.6906544285337214E-2</c:v>
                </c:pt>
                <c:pt idx="1407">
                  <c:v>4.6741981814567013E-2</c:v>
                </c:pt>
                <c:pt idx="1408">
                  <c:v>4.6576542592477142E-2</c:v>
                </c:pt>
                <c:pt idx="1409">
                  <c:v>4.6410228819224332E-2</c:v>
                </c:pt>
                <c:pt idx="1410">
                  <c:v>4.6243042710136295E-2</c:v>
                </c:pt>
                <c:pt idx="1411">
                  <c:v>4.6074986495727201E-2</c:v>
                </c:pt>
                <c:pt idx="1412">
                  <c:v>4.5906062421701914E-2</c:v>
                </c:pt>
                <c:pt idx="1413">
                  <c:v>4.5736272748964801E-2</c:v>
                </c:pt>
                <c:pt idx="1414">
                  <c:v>4.5565619753632026E-2</c:v>
                </c:pt>
                <c:pt idx="1415">
                  <c:v>4.5394105727037802E-2</c:v>
                </c:pt>
                <c:pt idx="1416">
                  <c:v>4.5221732975741724E-2</c:v>
                </c:pt>
                <c:pt idx="1417">
                  <c:v>4.5048503821539999E-2</c:v>
                </c:pt>
                <c:pt idx="1418">
                  <c:v>4.4874420601471024E-2</c:v>
                </c:pt>
                <c:pt idx="1419">
                  <c:v>4.4699485667823703E-2</c:v>
                </c:pt>
                <c:pt idx="1420">
                  <c:v>4.4523701388147631E-2</c:v>
                </c:pt>
                <c:pt idx="1421">
                  <c:v>4.4347070145257003E-2</c:v>
                </c:pt>
                <c:pt idx="1422">
                  <c:v>4.4169594337240839E-2</c:v>
                </c:pt>
                <c:pt idx="1423">
                  <c:v>4.3991276377468178E-2</c:v>
                </c:pt>
                <c:pt idx="1424">
                  <c:v>4.3812118694597398E-2</c:v>
                </c:pt>
                <c:pt idx="1425">
                  <c:v>4.3632123732580304E-2</c:v>
                </c:pt>
                <c:pt idx="1426">
                  <c:v>4.3451293950670114E-2</c:v>
                </c:pt>
                <c:pt idx="1427">
                  <c:v>4.3269631823429439E-2</c:v>
                </c:pt>
                <c:pt idx="1428">
                  <c:v>4.3087139840732924E-2</c:v>
                </c:pt>
                <c:pt idx="1429">
                  <c:v>4.2903820507776899E-2</c:v>
                </c:pt>
                <c:pt idx="1430">
                  <c:v>4.2719676345081663E-2</c:v>
                </c:pt>
                <c:pt idx="1431">
                  <c:v>4.25347098884995E-2</c:v>
                </c:pt>
                <c:pt idx="1432">
                  <c:v>4.2348923689219199E-2</c:v>
                </c:pt>
                <c:pt idx="1433">
                  <c:v>4.2162320313771644E-2</c:v>
                </c:pt>
                <c:pt idx="1434">
                  <c:v>4.1974902344032478E-2</c:v>
                </c:pt>
                <c:pt idx="1435">
                  <c:v>4.1786672377229404E-2</c:v>
                </c:pt>
                <c:pt idx="1436">
                  <c:v>4.1597633025944526E-2</c:v>
                </c:pt>
                <c:pt idx="1437">
                  <c:v>4.1407786918119728E-2</c:v>
                </c:pt>
                <c:pt idx="1438">
                  <c:v>4.1217136697059675E-2</c:v>
                </c:pt>
                <c:pt idx="1439">
                  <c:v>4.1025685021434985E-2</c:v>
                </c:pt>
                <c:pt idx="1440">
                  <c:v>4.0833434565286646E-2</c:v>
                </c:pt>
                <c:pt idx="1441">
                  <c:v>4.0640388018027288E-2</c:v>
                </c:pt>
                <c:pt idx="1442">
                  <c:v>4.04465480844464E-2</c:v>
                </c:pt>
                <c:pt idx="1443">
                  <c:v>4.0251917484709777E-2</c:v>
                </c:pt>
                <c:pt idx="1444">
                  <c:v>4.005649895436305E-2</c:v>
                </c:pt>
                <c:pt idx="1445">
                  <c:v>3.986029524433371E-2</c:v>
                </c:pt>
                <c:pt idx="1446">
                  <c:v>3.966330912093291E-2</c:v>
                </c:pt>
                <c:pt idx="1447">
                  <c:v>3.9465543365853811E-2</c:v>
                </c:pt>
                <c:pt idx="1448">
                  <c:v>3.9267000776177022E-2</c:v>
                </c:pt>
                <c:pt idx="1449">
                  <c:v>3.9067684164367199E-2</c:v>
                </c:pt>
                <c:pt idx="1450">
                  <c:v>3.8867596358274602E-2</c:v>
                </c:pt>
                <c:pt idx="1451">
                  <c:v>3.8666740201136397E-2</c:v>
                </c:pt>
                <c:pt idx="1452">
                  <c:v>3.8465118551572919E-2</c:v>
                </c:pt>
                <c:pt idx="1453">
                  <c:v>3.8262734283590102E-2</c:v>
                </c:pt>
                <c:pt idx="1454">
                  <c:v>3.8059590286576711E-2</c:v>
                </c:pt>
                <c:pt idx="1455">
                  <c:v>3.7855689465301899E-2</c:v>
                </c:pt>
                <c:pt idx="1456">
                  <c:v>3.7651034739915719E-2</c:v>
                </c:pt>
                <c:pt idx="1457">
                  <c:v>3.7445629045945006E-2</c:v>
                </c:pt>
                <c:pt idx="1458">
                  <c:v>3.7239475334291602E-2</c:v>
                </c:pt>
                <c:pt idx="1459">
                  <c:v>3.703257657122782E-2</c:v>
                </c:pt>
                <c:pt idx="1460">
                  <c:v>3.6824935738396097E-2</c:v>
                </c:pt>
                <c:pt idx="1461">
                  <c:v>3.6616555832801198E-2</c:v>
                </c:pt>
                <c:pt idx="1462">
                  <c:v>3.6407439866809811E-2</c:v>
                </c:pt>
                <c:pt idx="1463">
                  <c:v>3.6197590868142795E-2</c:v>
                </c:pt>
                <c:pt idx="1464">
                  <c:v>3.5987011879872924E-2</c:v>
                </c:pt>
                <c:pt idx="1465">
                  <c:v>3.5775705960417119E-2</c:v>
                </c:pt>
                <c:pt idx="1466">
                  <c:v>3.5563676183530901E-2</c:v>
                </c:pt>
                <c:pt idx="1467">
                  <c:v>3.5350925638305199E-2</c:v>
                </c:pt>
                <c:pt idx="1468">
                  <c:v>3.5137457429154535E-2</c:v>
                </c:pt>
                <c:pt idx="1469">
                  <c:v>3.4923274675813118E-2</c:v>
                </c:pt>
                <c:pt idx="1470">
                  <c:v>3.4708380513327898E-2</c:v>
                </c:pt>
                <c:pt idx="1471">
                  <c:v>3.4492778092047302E-2</c:v>
                </c:pt>
                <c:pt idx="1472">
                  <c:v>3.4276470577615938E-2</c:v>
                </c:pt>
                <c:pt idx="1473">
                  <c:v>3.4059461150963102E-2</c:v>
                </c:pt>
                <c:pt idx="1474">
                  <c:v>3.3841753008295006E-2</c:v>
                </c:pt>
                <c:pt idx="1475">
                  <c:v>3.3623349361084298E-2</c:v>
                </c:pt>
                <c:pt idx="1476">
                  <c:v>3.3404253436059302E-2</c:v>
                </c:pt>
                <c:pt idx="1477">
                  <c:v>3.3184468475192685E-2</c:v>
                </c:pt>
                <c:pt idx="1478">
                  <c:v>3.2963997735691121E-2</c:v>
                </c:pt>
                <c:pt idx="1479">
                  <c:v>3.2742844489982922E-2</c:v>
                </c:pt>
                <c:pt idx="1480">
                  <c:v>3.2521012025705419E-2</c:v>
                </c:pt>
                <c:pt idx="1481">
                  <c:v>3.22985036456922E-2</c:v>
                </c:pt>
                <c:pt idx="1482">
                  <c:v>3.2075322667958026E-2</c:v>
                </c:pt>
                <c:pt idx="1483">
                  <c:v>3.1851472425687623E-2</c:v>
                </c:pt>
                <c:pt idx="1484">
                  <c:v>3.1626956267220001E-2</c:v>
                </c:pt>
                <c:pt idx="1485">
                  <c:v>3.1401777556031137E-2</c:v>
                </c:pt>
                <c:pt idx="1486">
                  <c:v>3.1175939670720923E-2</c:v>
                </c:pt>
                <c:pt idx="1487">
                  <c:v>3.0949446004997001E-2</c:v>
                </c:pt>
                <c:pt idx="1488">
                  <c:v>3.0722299967655489E-2</c:v>
                </c:pt>
                <c:pt idx="1489">
                  <c:v>3.04945049825666E-2</c:v>
                </c:pt>
                <c:pt idx="1490">
                  <c:v>3.0266064488653814E-2</c:v>
                </c:pt>
                <c:pt idx="1491">
                  <c:v>3.0036981939877506E-2</c:v>
                </c:pt>
                <c:pt idx="1492">
                  <c:v>2.9807260805215126E-2</c:v>
                </c:pt>
                <c:pt idx="1493">
                  <c:v>2.9576904568639914E-2</c:v>
                </c:pt>
                <c:pt idx="1494">
                  <c:v>2.9345916729104225E-2</c:v>
                </c:pt>
                <c:pt idx="1495">
                  <c:v>2.9114300800513606E-2</c:v>
                </c:pt>
                <c:pt idx="1496">
                  <c:v>2.88820603117102E-2</c:v>
                </c:pt>
                <c:pt idx="1497">
                  <c:v>2.8649198806445699E-2</c:v>
                </c:pt>
                <c:pt idx="1498">
                  <c:v>2.8415719843363312E-2</c:v>
                </c:pt>
                <c:pt idx="1499">
                  <c:v>2.8181626995969798E-2</c:v>
                </c:pt>
                <c:pt idx="1500">
                  <c:v>2.7946923852614214E-2</c:v>
                </c:pt>
                <c:pt idx="1501">
                  <c:v>2.7711614016462115E-2</c:v>
                </c:pt>
                <c:pt idx="1502">
                  <c:v>2.7475701105469826E-2</c:v>
                </c:pt>
                <c:pt idx="1503">
                  <c:v>2.7239188752358614E-2</c:v>
                </c:pt>
                <c:pt idx="1504">
                  <c:v>2.7002080604587801E-2</c:v>
                </c:pt>
                <c:pt idx="1505">
                  <c:v>2.6764380324327101E-2</c:v>
                </c:pt>
                <c:pt idx="1506">
                  <c:v>2.6526091588428599E-2</c:v>
                </c:pt>
                <c:pt idx="1507">
                  <c:v>2.6287218088397523E-2</c:v>
                </c:pt>
                <c:pt idx="1508">
                  <c:v>2.6047763530362509E-2</c:v>
                </c:pt>
                <c:pt idx="1509">
                  <c:v>2.5807731635046002E-2</c:v>
                </c:pt>
                <c:pt idx="1510">
                  <c:v>2.5567126137731981E-2</c:v>
                </c:pt>
                <c:pt idx="1511">
                  <c:v>2.5325950788235206E-2</c:v>
                </c:pt>
                <c:pt idx="1512">
                  <c:v>2.5084209350868102E-2</c:v>
                </c:pt>
                <c:pt idx="1513">
                  <c:v>2.4841905604408215E-2</c:v>
                </c:pt>
                <c:pt idx="1514">
                  <c:v>2.4599043342061998E-2</c:v>
                </c:pt>
                <c:pt idx="1515">
                  <c:v>2.4355626371432786E-2</c:v>
                </c:pt>
                <c:pt idx="1516">
                  <c:v>2.41116585144838E-2</c:v>
                </c:pt>
                <c:pt idx="1517">
                  <c:v>2.3867143607501001E-2</c:v>
                </c:pt>
                <c:pt idx="1518">
                  <c:v>2.3622085501058085E-2</c:v>
                </c:pt>
                <c:pt idx="1519">
                  <c:v>2.3376488059976393E-2</c:v>
                </c:pt>
                <c:pt idx="1520">
                  <c:v>2.3130355163287885E-2</c:v>
                </c:pt>
                <c:pt idx="1521">
                  <c:v>2.2883690704194319E-2</c:v>
                </c:pt>
                <c:pt idx="1522">
                  <c:v>2.2636498590027011E-2</c:v>
                </c:pt>
                <c:pt idx="1523">
                  <c:v>2.23887827422064E-2</c:v>
                </c:pt>
                <c:pt idx="1524">
                  <c:v>2.2140547096200211E-2</c:v>
                </c:pt>
                <c:pt idx="1525">
                  <c:v>2.189179560147993E-2</c:v>
                </c:pt>
                <c:pt idx="1526">
                  <c:v>2.1642532221476017E-2</c:v>
                </c:pt>
                <c:pt idx="1527">
                  <c:v>2.1392760933536478E-2</c:v>
                </c:pt>
                <c:pt idx="1528">
                  <c:v>2.1142485728878599E-2</c:v>
                </c:pt>
                <c:pt idx="1529">
                  <c:v>2.0891710612544329E-2</c:v>
                </c:pt>
                <c:pt idx="1530">
                  <c:v>2.0640439603351598E-2</c:v>
                </c:pt>
                <c:pt idx="1531">
                  <c:v>2.0388676733847887E-2</c:v>
                </c:pt>
                <c:pt idx="1532">
                  <c:v>2.0136426050261988E-2</c:v>
                </c:pt>
                <c:pt idx="1533">
                  <c:v>1.9883691612450811E-2</c:v>
                </c:pt>
                <c:pt idx="1534">
                  <c:v>1.9630477493852619E-2</c:v>
                </c:pt>
                <c:pt idx="1535">
                  <c:v>1.9376787781432411E-2</c:v>
                </c:pt>
                <c:pt idx="1536">
                  <c:v>1.9122626575632101E-2</c:v>
                </c:pt>
                <c:pt idx="1537">
                  <c:v>1.88679979903143E-2</c:v>
                </c:pt>
                <c:pt idx="1538">
                  <c:v>1.86129061527107E-2</c:v>
                </c:pt>
                <c:pt idx="1539">
                  <c:v>1.8357355203364411E-2</c:v>
                </c:pt>
                <c:pt idx="1540">
                  <c:v>1.8101349296075212E-2</c:v>
                </c:pt>
                <c:pt idx="1541">
                  <c:v>1.7844892597841899E-2</c:v>
                </c:pt>
                <c:pt idx="1542">
                  <c:v>1.7587989288803809E-2</c:v>
                </c:pt>
                <c:pt idx="1543">
                  <c:v>1.7330643562182699E-2</c:v>
                </c:pt>
                <c:pt idx="1544">
                  <c:v>1.7072859624220709E-2</c:v>
                </c:pt>
                <c:pt idx="1545">
                  <c:v>1.6814641694122601E-2</c:v>
                </c:pt>
                <c:pt idx="1546">
                  <c:v>1.6555994003989299E-2</c:v>
                </c:pt>
                <c:pt idx="1547">
                  <c:v>1.6296920798758611E-2</c:v>
                </c:pt>
                <c:pt idx="1548">
                  <c:v>1.60374263361392E-2</c:v>
                </c:pt>
                <c:pt idx="1549">
                  <c:v>1.5777514886546499E-2</c:v>
                </c:pt>
                <c:pt idx="1550">
                  <c:v>1.5517190733035403E-2</c:v>
                </c:pt>
                <c:pt idx="1551">
                  <c:v>1.5256458171234499E-2</c:v>
                </c:pt>
                <c:pt idx="1552">
                  <c:v>1.4995321509276599E-2</c:v>
                </c:pt>
                <c:pt idx="1553">
                  <c:v>1.4733785067730903E-2</c:v>
                </c:pt>
                <c:pt idx="1554">
                  <c:v>1.44718531795323E-2</c:v>
                </c:pt>
                <c:pt idx="1555">
                  <c:v>1.4209530189908401E-2</c:v>
                </c:pt>
                <c:pt idx="1556">
                  <c:v>1.3946820456310512E-2</c:v>
                </c:pt>
                <c:pt idx="1557">
                  <c:v>1.368372834833762E-2</c:v>
                </c:pt>
                <c:pt idx="1558">
                  <c:v>1.3420258247662417E-2</c:v>
                </c:pt>
                <c:pt idx="1559">
                  <c:v>1.3156414547956E-2</c:v>
                </c:pt>
                <c:pt idx="1560">
                  <c:v>1.2892201654811601E-2</c:v>
                </c:pt>
                <c:pt idx="1561">
                  <c:v>1.26276239856663E-2</c:v>
                </c:pt>
                <c:pt idx="1562">
                  <c:v>1.2362685969722301E-2</c:v>
                </c:pt>
                <c:pt idx="1563">
                  <c:v>1.2097392047866898E-2</c:v>
                </c:pt>
                <c:pt idx="1564">
                  <c:v>1.1831746672591398E-2</c:v>
                </c:pt>
                <c:pt idx="1565">
                  <c:v>1.1565754307909008E-2</c:v>
                </c:pt>
                <c:pt idx="1566">
                  <c:v>1.12994194292721E-2</c:v>
                </c:pt>
                <c:pt idx="1567">
                  <c:v>1.1032746523486596E-2</c:v>
                </c:pt>
                <c:pt idx="1568">
                  <c:v>1.0765740088628E-2</c:v>
                </c:pt>
                <c:pt idx="1569">
                  <c:v>1.04984046339517E-2</c:v>
                </c:pt>
                <c:pt idx="1570">
                  <c:v>1.0230744679808999E-2</c:v>
                </c:pt>
                <c:pt idx="1571">
                  <c:v>9.9627647575554305E-3</c:v>
                </c:pt>
                <c:pt idx="1572">
                  <c:v>9.6944694094610595E-3</c:v>
                </c:pt>
                <c:pt idx="1573">
                  <c:v>9.4258631886191494E-3</c:v>
                </c:pt>
                <c:pt idx="1574">
                  <c:v>9.1569506588549208E-3</c:v>
                </c:pt>
                <c:pt idx="1575">
                  <c:v>8.8877363946285905E-3</c:v>
                </c:pt>
                <c:pt idx="1576">
                  <c:v>8.6182249809446543E-3</c:v>
                </c:pt>
                <c:pt idx="1577">
                  <c:v>8.3484210132521684E-3</c:v>
                </c:pt>
                <c:pt idx="1578">
                  <c:v>8.0783290973501683E-3</c:v>
                </c:pt>
                <c:pt idx="1579">
                  <c:v>7.8079538492857774E-3</c:v>
                </c:pt>
                <c:pt idx="1580">
                  <c:v>7.5372998952586475E-3</c:v>
                </c:pt>
                <c:pt idx="1581">
                  <c:v>7.2663718715171325E-3</c:v>
                </c:pt>
                <c:pt idx="1582">
                  <c:v>6.9951744242575629E-3</c:v>
                </c:pt>
                <c:pt idx="1583">
                  <c:v>6.7237122095178403E-3</c:v>
                </c:pt>
                <c:pt idx="1584">
                  <c:v>6.4519898930781531E-3</c:v>
                </c:pt>
                <c:pt idx="1585">
                  <c:v>6.1800121503503514E-3</c:v>
                </c:pt>
                <c:pt idx="1586">
                  <c:v>5.9077836662734199E-3</c:v>
                </c:pt>
                <c:pt idx="1587">
                  <c:v>5.6353091352029355E-3</c:v>
                </c:pt>
                <c:pt idx="1588">
                  <c:v>5.3625932608043414E-3</c:v>
                </c:pt>
                <c:pt idx="1589">
                  <c:v>5.0896407559399854E-3</c:v>
                </c:pt>
                <c:pt idx="1590">
                  <c:v>4.8164563425572198E-3</c:v>
                </c:pt>
                <c:pt idx="1591">
                  <c:v>4.5430447515750726E-3</c:v>
                </c:pt>
                <c:pt idx="1592">
                  <c:v>4.2694107227704229E-3</c:v>
                </c:pt>
                <c:pt idx="1593">
                  <c:v>3.9955590046610806E-3</c:v>
                </c:pt>
                <c:pt idx="1594">
                  <c:v>3.721494354389062E-3</c:v>
                </c:pt>
                <c:pt idx="1595">
                  <c:v>3.4472215376015734E-3</c:v>
                </c:pt>
                <c:pt idx="1596">
                  <c:v>3.17274532833178E-3</c:v>
                </c:pt>
                <c:pt idx="1597">
                  <c:v>2.8980705088766916E-3</c:v>
                </c:pt>
                <c:pt idx="1598">
                  <c:v>2.6232018696763539E-3</c:v>
                </c:pt>
                <c:pt idx="1599">
                  <c:v>2.3481442091887101E-3</c:v>
                </c:pt>
                <c:pt idx="1600">
                  <c:v>2.0729023337658884E-3</c:v>
                </c:pt>
                <c:pt idx="1601">
                  <c:v>1.7974810575256399E-3</c:v>
                </c:pt>
                <c:pt idx="1602">
                  <c:v>1.5218852022267308E-3</c:v>
                </c:pt>
                <c:pt idx="1603">
                  <c:v>1.2461195971369401E-3</c:v>
                </c:pt>
                <c:pt idx="1604" formatCode="0.00E+00">
                  <c:v>9.7018907890622508E-4</c:v>
                </c:pt>
                <c:pt idx="1605" formatCode="0.00E+00">
                  <c:v>6.9409849143098334E-4</c:v>
                </c:pt>
                <c:pt idx="1606" formatCode="0.00E+00">
                  <c:v>4.1785268572513897E-4</c:v>
                </c:pt>
                <c:pt idx="1607" formatCode="0.00E+00">
                  <c:v>1.41456519782479E-4</c:v>
                </c:pt>
                <c:pt idx="1608" formatCode="0.00E+00">
                  <c:v>1.3508514155624501E-4</c:v>
                </c:pt>
                <c:pt idx="1609" formatCode="0.00E+00">
                  <c:v>4.1176742674153773E-4</c:v>
                </c:pt>
                <c:pt idx="1610" formatCode="0.00E+00">
                  <c:v>6.8858545765415602E-4</c:v>
                </c:pt>
                <c:pt idx="1611" formatCode="0.00E+00">
                  <c:v>9.6553434974178164E-4</c:v>
                </c:pt>
                <c:pt idx="1612">
                  <c:v>1.2426092121645598E-3</c:v>
                </c:pt>
                <c:pt idx="1613">
                  <c:v>1.51980514793292E-3</c:v>
                </c:pt>
                <c:pt idx="1614">
                  <c:v>1.7971172540531806E-3</c:v>
                </c:pt>
                <c:pt idx="1615">
                  <c:v>2.0745406216740002E-3</c:v>
                </c:pt>
                <c:pt idx="1616">
                  <c:v>2.3520703362295186E-3</c:v>
                </c:pt>
                <c:pt idx="1617">
                  <c:v>2.629701477589562E-3</c:v>
                </c:pt>
                <c:pt idx="1618">
                  <c:v>2.9074291202071316E-3</c:v>
                </c:pt>
                <c:pt idx="1619">
                  <c:v>3.1852483332704901E-3</c:v>
                </c:pt>
                <c:pt idx="1620">
                  <c:v>3.4631541808526328E-3</c:v>
                </c:pt>
                <c:pt idx="1621">
                  <c:v>3.7411417220667427E-3</c:v>
                </c:pt>
                <c:pt idx="1622">
                  <c:v>4.0192060112195253E-3</c:v>
                </c:pt>
                <c:pt idx="1623">
                  <c:v>4.2973420979662827E-3</c:v>
                </c:pt>
                <c:pt idx="1624">
                  <c:v>4.5755450274697004E-3</c:v>
                </c:pt>
                <c:pt idx="1625">
                  <c:v>4.8538098405571627E-3</c:v>
                </c:pt>
                <c:pt idx="1626">
                  <c:v>5.1321315738811404E-3</c:v>
                </c:pt>
                <c:pt idx="1627">
                  <c:v>5.4105052600816814E-3</c:v>
                </c:pt>
                <c:pt idx="1628">
                  <c:v>5.6889259279451201E-3</c:v>
                </c:pt>
                <c:pt idx="1629">
                  <c:v>5.9673886025735029E-3</c:v>
                </c:pt>
                <c:pt idx="1630">
                  <c:v>6.2458883055457326E-3</c:v>
                </c:pt>
                <c:pt idx="1631">
                  <c:v>6.5244200550856803E-3</c:v>
                </c:pt>
                <c:pt idx="1632">
                  <c:v>6.80297886623082E-3</c:v>
                </c:pt>
                <c:pt idx="1633">
                  <c:v>7.0815597510015529E-3</c:v>
                </c:pt>
                <c:pt idx="1634">
                  <c:v>7.3601577185700099E-3</c:v>
                </c:pt>
                <c:pt idx="1635">
                  <c:v>7.6387677754353742E-3</c:v>
                </c:pt>
                <c:pt idx="1636">
                  <c:v>7.9173849255943524E-3</c:v>
                </c:pt>
                <c:pt idx="1637">
                  <c:v>8.1960041707194158E-3</c:v>
                </c:pt>
                <c:pt idx="1638">
                  <c:v>8.474620510330216E-3</c:v>
                </c:pt>
                <c:pt idx="1639">
                  <c:v>8.7532289419766079E-3</c:v>
                </c:pt>
                <c:pt idx="1640">
                  <c:v>9.0318244614133684E-3</c:v>
                </c:pt>
                <c:pt idx="1641">
                  <c:v>9.3104020627818862E-3</c:v>
                </c:pt>
                <c:pt idx="1642">
                  <c:v>9.5889567387923459E-3</c:v>
                </c:pt>
                <c:pt idx="1643">
                  <c:v>9.8674834809058271E-3</c:v>
                </c:pt>
                <c:pt idx="1644">
                  <c:v>1.0145977279518806E-2</c:v>
                </c:pt>
                <c:pt idx="1645">
                  <c:v>1.0424433124148898E-2</c:v>
                </c:pt>
                <c:pt idx="1646">
                  <c:v>1.0702846003621199E-2</c:v>
                </c:pt>
                <c:pt idx="1647">
                  <c:v>1.0981210906257201E-2</c:v>
                </c:pt>
                <c:pt idx="1648">
                  <c:v>1.1259522820064399E-2</c:v>
                </c:pt>
                <c:pt idx="1649">
                  <c:v>1.1537776732925401E-2</c:v>
                </c:pt>
                <c:pt idx="1650">
                  <c:v>1.18159676327935E-2</c:v>
                </c:pt>
                <c:pt idx="1651">
                  <c:v>1.2094090507883499E-2</c:v>
                </c:pt>
                <c:pt idx="1652">
                  <c:v>1.2372140346866603E-2</c:v>
                </c:pt>
                <c:pt idx="1653">
                  <c:v>1.26501121390688E-2</c:v>
                </c:pt>
                <c:pt idx="1654">
                  <c:v>1.2928000874664699E-2</c:v>
                </c:pt>
                <c:pt idx="1655">
                  <c:v>1.3205801544879806E-2</c:v>
                </c:pt>
                <c:pt idx="1656">
                  <c:v>1.348350914218752E-2</c:v>
                </c:pt>
                <c:pt idx="1657">
                  <c:v>1.3761118660513313E-2</c:v>
                </c:pt>
                <c:pt idx="1658">
                  <c:v>1.4038625095434199E-2</c:v>
                </c:pt>
                <c:pt idx="1659">
                  <c:v>1.4316023444385501E-2</c:v>
                </c:pt>
                <c:pt idx="1660">
                  <c:v>1.45933087068631E-2</c:v>
                </c:pt>
                <c:pt idx="1661">
                  <c:v>1.4870475884632309E-2</c:v>
                </c:pt>
                <c:pt idx="1662">
                  <c:v>1.5147519981932901E-2</c:v>
                </c:pt>
                <c:pt idx="1663">
                  <c:v>1.54244360056908E-2</c:v>
                </c:pt>
                <c:pt idx="1664">
                  <c:v>1.57012189657256E-2</c:v>
                </c:pt>
                <c:pt idx="1665">
                  <c:v>1.5977863874962899E-2</c:v>
                </c:pt>
                <c:pt idx="1666">
                  <c:v>1.6254365749646702E-2</c:v>
                </c:pt>
                <c:pt idx="1667">
                  <c:v>1.6530719609553709E-2</c:v>
                </c:pt>
                <c:pt idx="1668">
                  <c:v>1.6806920478206602E-2</c:v>
                </c:pt>
                <c:pt idx="1669">
                  <c:v>1.7082963383091298E-2</c:v>
                </c:pt>
                <c:pt idx="1670">
                  <c:v>1.7358843355874998E-2</c:v>
                </c:pt>
                <c:pt idx="1671">
                  <c:v>1.7634555432622701E-2</c:v>
                </c:pt>
                <c:pt idx="1672">
                  <c:v>1.791009465401781E-2</c:v>
                </c:pt>
                <c:pt idx="1673">
                  <c:v>1.8185456065584405E-2</c:v>
                </c:pt>
                <c:pt idx="1674">
                  <c:v>1.846063471790501E-2</c:v>
                </c:pt>
                <c:pt idx="1675">
                  <c:v>1.873562566684861E-2</c:v>
                </c:pt>
                <c:pt idx="1676">
                  <c:v>1.90104239737914E-2</c:v>
                </c:pt>
                <c:pt idx="1677">
                  <c:v>1.928502470584351E-2</c:v>
                </c:pt>
                <c:pt idx="1678">
                  <c:v>1.9559422936075103E-2</c:v>
                </c:pt>
                <c:pt idx="1679">
                  <c:v>1.9833613743744802E-2</c:v>
                </c:pt>
                <c:pt idx="1680">
                  <c:v>2.0107592214525117E-2</c:v>
                </c:pt>
                <c:pt idx="1681">
                  <c:v>2.0381353440736511E-2</c:v>
                </c:pt>
                <c:pt idx="1682">
                  <c:v>2.0654892521575419E-2</c:v>
                </c:pt>
                <c:pt idx="1683">
                  <c:v>2.0928204563346993E-2</c:v>
                </c:pt>
                <c:pt idx="1684">
                  <c:v>2.1201284679696515E-2</c:v>
                </c:pt>
                <c:pt idx="1685">
                  <c:v>2.1474127991844699E-2</c:v>
                </c:pt>
                <c:pt idx="1686">
                  <c:v>2.1746729628824013E-2</c:v>
                </c:pt>
                <c:pt idx="1687">
                  <c:v>2.2019084727709116E-2</c:v>
                </c:pt>
                <c:pt idx="1688">
                  <c:v>2.2291188433860722E-2</c:v>
                </c:pt>
                <c:pt idx="1689">
                  <c:v>2.2563035901157401E-2</c:v>
                </c:pt>
                <c:pt idx="1690">
                  <c:v>2.2834622292239311E-2</c:v>
                </c:pt>
                <c:pt idx="1691">
                  <c:v>2.3105942778743619E-2</c:v>
                </c:pt>
                <c:pt idx="1692">
                  <c:v>2.3376992541548101E-2</c:v>
                </c:pt>
                <c:pt idx="1693">
                  <c:v>2.3647766771011412E-2</c:v>
                </c:pt>
                <c:pt idx="1694">
                  <c:v>2.3918260667216602E-2</c:v>
                </c:pt>
                <c:pt idx="1695">
                  <c:v>2.4188469440213502E-2</c:v>
                </c:pt>
                <c:pt idx="1696">
                  <c:v>2.4458388310262501E-2</c:v>
                </c:pt>
                <c:pt idx="1697">
                  <c:v>2.4728012508081501E-2</c:v>
                </c:pt>
                <c:pt idx="1698">
                  <c:v>2.4997337275091115E-2</c:v>
                </c:pt>
                <c:pt idx="1699">
                  <c:v>2.5266357863659918E-2</c:v>
                </c:pt>
                <c:pt idx="1700">
                  <c:v>2.5535069537353412E-2</c:v>
                </c:pt>
                <c:pt idx="1701">
                  <c:v>2.580346757118402E-2</c:v>
                </c:pt>
                <c:pt idx="1702">
                  <c:v>2.607154725185732E-2</c:v>
                </c:pt>
                <c:pt idx="1703">
                  <c:v>2.6339303878023336E-2</c:v>
                </c:pt>
                <c:pt idx="1704">
                  <c:v>2.6606732760526816E-2</c:v>
                </c:pt>
                <c:pt idx="1705">
                  <c:v>2.6873829222658515E-2</c:v>
                </c:pt>
                <c:pt idx="1706">
                  <c:v>2.7140588600410499E-2</c:v>
                </c:pt>
                <c:pt idx="1707">
                  <c:v>2.7407006242721917E-2</c:v>
                </c:pt>
                <c:pt idx="1708">
                  <c:v>2.767307751174004E-2</c:v>
                </c:pt>
                <c:pt idx="1709">
                  <c:v>2.7938797783069229E-2</c:v>
                </c:pt>
                <c:pt idx="1710">
                  <c:v>2.8204162446028518E-2</c:v>
                </c:pt>
                <c:pt idx="1711">
                  <c:v>2.8469166903905798E-2</c:v>
                </c:pt>
                <c:pt idx="1712">
                  <c:v>2.8733806574213532E-2</c:v>
                </c:pt>
                <c:pt idx="1713">
                  <c:v>2.8998076888945502E-2</c:v>
                </c:pt>
                <c:pt idx="1714">
                  <c:v>2.9261973294835399E-2</c:v>
                </c:pt>
                <c:pt idx="1715">
                  <c:v>2.9525491253612382E-2</c:v>
                </c:pt>
                <c:pt idx="1716">
                  <c:v>2.9788626242260481E-2</c:v>
                </c:pt>
                <c:pt idx="1717">
                  <c:v>3.005137375327642E-2</c:v>
                </c:pt>
                <c:pt idx="1718">
                  <c:v>3.0313729294929401E-2</c:v>
                </c:pt>
                <c:pt idx="1719">
                  <c:v>3.0575688391520899E-2</c:v>
                </c:pt>
                <c:pt idx="1720">
                  <c:v>3.0837246583644038E-2</c:v>
                </c:pt>
                <c:pt idx="1721">
                  <c:v>3.1098399428443224E-2</c:v>
                </c:pt>
                <c:pt idx="1722">
                  <c:v>3.1359142499877937E-2</c:v>
                </c:pt>
                <c:pt idx="1723">
                  <c:v>3.1619471388980802E-2</c:v>
                </c:pt>
                <c:pt idx="1724">
                  <c:v>3.1879381704121135E-2</c:v>
                </c:pt>
                <c:pt idx="1725">
                  <c:v>3.2138869071264523E-2</c:v>
                </c:pt>
                <c:pt idx="1726">
                  <c:v>3.23979291342383E-2</c:v>
                </c:pt>
                <c:pt idx="1727">
                  <c:v>3.2656557554990924E-2</c:v>
                </c:pt>
                <c:pt idx="1728">
                  <c:v>3.29147500138562E-2</c:v>
                </c:pt>
                <c:pt idx="1729">
                  <c:v>3.317250220981631E-2</c:v>
                </c:pt>
                <c:pt idx="1730">
                  <c:v>3.3429809860764402E-2</c:v>
                </c:pt>
                <c:pt idx="1731">
                  <c:v>3.3686668703767297E-2</c:v>
                </c:pt>
                <c:pt idx="1732">
                  <c:v>3.3943074495330898E-2</c:v>
                </c:pt>
                <c:pt idx="1733">
                  <c:v>3.4199023011661701E-2</c:v>
                </c:pt>
                <c:pt idx="1734">
                  <c:v>3.4454510048930999E-2</c:v>
                </c:pt>
                <c:pt idx="1735">
                  <c:v>3.4709531423541599E-2</c:v>
                </c:pt>
                <c:pt idx="1736">
                  <c:v>3.4964082972386193E-2</c:v>
                </c:pt>
                <c:pt idx="1737">
                  <c:v>3.5218160553115524E-2</c:v>
                </c:pt>
                <c:pt idx="1738">
                  <c:v>3.5471760044402015E-2</c:v>
                </c:pt>
                <c:pt idx="1739">
                  <c:v>3.5724877346200598E-2</c:v>
                </c:pt>
                <c:pt idx="1740">
                  <c:v>3.5977508380015517E-2</c:v>
                </c:pt>
                <c:pt idx="1741">
                  <c:v>3.6229649089164123E-2</c:v>
                </c:pt>
                <c:pt idx="1742">
                  <c:v>3.6481295439038719E-2</c:v>
                </c:pt>
                <c:pt idx="1743">
                  <c:v>3.673244341737112E-2</c:v>
                </c:pt>
                <c:pt idx="1744">
                  <c:v>3.6983089034495903E-2</c:v>
                </c:pt>
                <c:pt idx="1745">
                  <c:v>3.7233228323613636E-2</c:v>
                </c:pt>
                <c:pt idx="1746">
                  <c:v>3.7482857341054721E-2</c:v>
                </c:pt>
                <c:pt idx="1747">
                  <c:v>3.7731972166540534E-2</c:v>
                </c:pt>
                <c:pt idx="1748">
                  <c:v>3.7980568903447899E-2</c:v>
                </c:pt>
                <c:pt idx="1749">
                  <c:v>3.8228643679069002E-2</c:v>
                </c:pt>
                <c:pt idx="1750">
                  <c:v>3.8476192644875319E-2</c:v>
                </c:pt>
                <c:pt idx="1751">
                  <c:v>3.872321197677972E-2</c:v>
                </c:pt>
                <c:pt idx="1752">
                  <c:v>3.8969697875393811E-2</c:v>
                </c:pt>
                <c:pt idx="1753">
                  <c:v>3.9215646566294123E-2</c:v>
                </c:pt>
                <c:pt idx="1754">
                  <c:v>3.9461054300279109E-2</c:v>
                </c:pt>
                <c:pt idx="1755">
                  <c:v>3.9705917353628321E-2</c:v>
                </c:pt>
                <c:pt idx="1756">
                  <c:v>3.9950232028365423E-2</c:v>
                </c:pt>
                <c:pt idx="1757">
                  <c:v>4.019399465251404E-2</c:v>
                </c:pt>
                <c:pt idx="1758">
                  <c:v>4.0437201580357712E-2</c:v>
                </c:pt>
                <c:pt idx="1759">
                  <c:v>4.0679849192696557E-2</c:v>
                </c:pt>
                <c:pt idx="1760">
                  <c:v>4.0921933897105724E-2</c:v>
                </c:pt>
                <c:pt idx="1761">
                  <c:v>4.1163452128191197E-2</c:v>
                </c:pt>
                <c:pt idx="1762">
                  <c:v>4.140440034784653E-2</c:v>
                </c:pt>
                <c:pt idx="1763">
                  <c:v>4.1644775045505476E-2</c:v>
                </c:pt>
                <c:pt idx="1764">
                  <c:v>4.1884572738401397E-2</c:v>
                </c:pt>
                <c:pt idx="1765">
                  <c:v>4.2123789971815422E-2</c:v>
                </c:pt>
                <c:pt idx="1766">
                  <c:v>4.2362423319333778E-2</c:v>
                </c:pt>
                <c:pt idx="1767">
                  <c:v>4.2600469383097798E-2</c:v>
                </c:pt>
                <c:pt idx="1768">
                  <c:v>4.2837924794054898E-2</c:v>
                </c:pt>
                <c:pt idx="1769">
                  <c:v>4.3074786212211003E-2</c:v>
                </c:pt>
                <c:pt idx="1770">
                  <c:v>4.3311050326878112E-2</c:v>
                </c:pt>
                <c:pt idx="1771">
                  <c:v>4.3546713856923831E-2</c:v>
                </c:pt>
                <c:pt idx="1772">
                  <c:v>4.3781773551018525E-2</c:v>
                </c:pt>
                <c:pt idx="1773">
                  <c:v>4.401622618788243E-2</c:v>
                </c:pt>
                <c:pt idx="1774">
                  <c:v>4.4250068576530202E-2</c:v>
                </c:pt>
                <c:pt idx="1775">
                  <c:v>4.4483297556517941E-2</c:v>
                </c:pt>
                <c:pt idx="1776">
                  <c:v>4.4715909998181841E-2</c:v>
                </c:pt>
                <c:pt idx="1777">
                  <c:v>4.4947902802886332E-2</c:v>
                </c:pt>
                <c:pt idx="1778">
                  <c:v>4.5179272903260695E-2</c:v>
                </c:pt>
                <c:pt idx="1779">
                  <c:v>4.5410017263441252E-2</c:v>
                </c:pt>
                <c:pt idx="1780">
                  <c:v>4.5640132879308577E-2</c:v>
                </c:pt>
                <c:pt idx="1781">
                  <c:v>4.5869616778727224E-2</c:v>
                </c:pt>
                <c:pt idx="1782">
                  <c:v>4.6098466021778903E-2</c:v>
                </c:pt>
                <c:pt idx="1783">
                  <c:v>4.6326677700999103E-2</c:v>
                </c:pt>
                <c:pt idx="1784">
                  <c:v>4.6554248941611302E-2</c:v>
                </c:pt>
                <c:pt idx="1785">
                  <c:v>4.6781176901757177E-2</c:v>
                </c:pt>
                <c:pt idx="1786">
                  <c:v>4.7007458772728404E-2</c:v>
                </c:pt>
                <c:pt idx="1787">
                  <c:v>4.7233091779196504E-2</c:v>
                </c:pt>
                <c:pt idx="1788">
                  <c:v>4.7458073179437503E-2</c:v>
                </c:pt>
                <c:pt idx="1789">
                  <c:v>4.7682400265563002E-2</c:v>
                </c:pt>
                <c:pt idx="1790">
                  <c:v>4.7906070363739901E-2</c:v>
                </c:pt>
                <c:pt idx="1791">
                  <c:v>4.8129080834419101E-2</c:v>
                </c:pt>
                <c:pt idx="1792">
                  <c:v>4.8351429072550002E-2</c:v>
                </c:pt>
                <c:pt idx="1793">
                  <c:v>4.8573112507807874E-2</c:v>
                </c:pt>
                <c:pt idx="1794">
                  <c:v>4.87941286048044E-2</c:v>
                </c:pt>
                <c:pt idx="1795">
                  <c:v>4.9014474863311473E-2</c:v>
                </c:pt>
                <c:pt idx="1796">
                  <c:v>4.9234148818471497E-2</c:v>
                </c:pt>
                <c:pt idx="1797">
                  <c:v>4.9453148041010322E-2</c:v>
                </c:pt>
                <c:pt idx="1798">
                  <c:v>4.9671470137451101E-2</c:v>
                </c:pt>
                <c:pt idx="1799">
                  <c:v>4.9889112750320222E-2</c:v>
                </c:pt>
                <c:pt idx="1800">
                  <c:v>5.0106073558357812E-2</c:v>
                </c:pt>
                <c:pt idx="1801">
                  <c:v>5.0322350276722098E-2</c:v>
                </c:pt>
                <c:pt idx="1802">
                  <c:v>5.0537940657192498E-2</c:v>
                </c:pt>
                <c:pt idx="1803">
                  <c:v>5.07528424883706E-2</c:v>
                </c:pt>
                <c:pt idx="1804">
                  <c:v>5.0967053595883896E-2</c:v>
                </c:pt>
                <c:pt idx="1805">
                  <c:v>5.1180571842576926E-2</c:v>
                </c:pt>
                <c:pt idx="1806">
                  <c:v>5.1393395128712424E-2</c:v>
                </c:pt>
                <c:pt idx="1807">
                  <c:v>5.1605521392161395E-2</c:v>
                </c:pt>
                <c:pt idx="1808">
                  <c:v>5.1816948608598312E-2</c:v>
                </c:pt>
                <c:pt idx="1809">
                  <c:v>5.2027674791684402E-2</c:v>
                </c:pt>
                <c:pt idx="1810">
                  <c:v>5.2237697993260834E-2</c:v>
                </c:pt>
                <c:pt idx="1811">
                  <c:v>5.2447016303528902E-2</c:v>
                </c:pt>
                <c:pt idx="1812">
                  <c:v>5.2655627851234538E-2</c:v>
                </c:pt>
                <c:pt idx="1813">
                  <c:v>5.2863530803849458E-2</c:v>
                </c:pt>
                <c:pt idx="1814">
                  <c:v>5.3070723367746722E-2</c:v>
                </c:pt>
                <c:pt idx="1815">
                  <c:v>5.3277203788378295E-2</c:v>
                </c:pt>
                <c:pt idx="1816">
                  <c:v>5.3482970350447134E-2</c:v>
                </c:pt>
                <c:pt idx="1817">
                  <c:v>5.3688021378078987E-2</c:v>
                </c:pt>
                <c:pt idx="1818">
                  <c:v>5.38923552349901E-2</c:v>
                </c:pt>
                <c:pt idx="1819">
                  <c:v>5.4095970324652617E-2</c:v>
                </c:pt>
                <c:pt idx="1820">
                  <c:v>5.4298865090460086E-2</c:v>
                </c:pt>
                <c:pt idx="1821">
                  <c:v>5.4501038015885628E-2</c:v>
                </c:pt>
                <c:pt idx="1822">
                  <c:v>5.4702487624641589E-2</c:v>
                </c:pt>
                <c:pt idx="1823">
                  <c:v>5.4903212480836426E-2</c:v>
                </c:pt>
                <c:pt idx="1824">
                  <c:v>5.5103211189125249E-2</c:v>
                </c:pt>
                <c:pt idx="1825">
                  <c:v>5.5302482394862913E-2</c:v>
                </c:pt>
                <c:pt idx="1826">
                  <c:v>5.5501024784249897E-2</c:v>
                </c:pt>
                <c:pt idx="1827">
                  <c:v>5.5698837084479202E-2</c:v>
                </c:pt>
                <c:pt idx="1828">
                  <c:v>5.5895918063876504E-2</c:v>
                </c:pt>
                <c:pt idx="1829">
                  <c:v>5.6092266532042426E-2</c:v>
                </c:pt>
                <c:pt idx="1830">
                  <c:v>5.6287881339987487E-2</c:v>
                </c:pt>
                <c:pt idx="1831">
                  <c:v>5.6482761380266325E-2</c:v>
                </c:pt>
                <c:pt idx="1832">
                  <c:v>5.6676905587108875E-2</c:v>
                </c:pt>
                <c:pt idx="1833">
                  <c:v>5.6870312936550399E-2</c:v>
                </c:pt>
                <c:pt idx="1834">
                  <c:v>5.7062982446555249E-2</c:v>
                </c:pt>
                <c:pt idx="1835">
                  <c:v>5.7254913177138725E-2</c:v>
                </c:pt>
                <c:pt idx="1836">
                  <c:v>5.7446104230488113E-2</c:v>
                </c:pt>
                <c:pt idx="1837">
                  <c:v>5.7636554751079899E-2</c:v>
                </c:pt>
                <c:pt idx="1838">
                  <c:v>5.7826263925790648E-2</c:v>
                </c:pt>
                <c:pt idx="1839">
                  <c:v>5.8015230984008931E-2</c:v>
                </c:pt>
                <c:pt idx="1840">
                  <c:v>5.8203455197744801E-2</c:v>
                </c:pt>
                <c:pt idx="1841">
                  <c:v>5.839093588172975E-2</c:v>
                </c:pt>
                <c:pt idx="1842">
                  <c:v>5.8577672393524197E-2</c:v>
                </c:pt>
                <c:pt idx="1843">
                  <c:v>5.8763664133609145E-2</c:v>
                </c:pt>
                <c:pt idx="1844">
                  <c:v>5.8948910545484477E-2</c:v>
                </c:pt>
                <c:pt idx="1845">
                  <c:v>5.9133411115762528E-2</c:v>
                </c:pt>
                <c:pt idx="1846">
                  <c:v>5.9317165374252398E-2</c:v>
                </c:pt>
                <c:pt idx="1847">
                  <c:v>5.9500172894048929E-2</c:v>
                </c:pt>
                <c:pt idx="1848">
                  <c:v>5.9682433291613143E-2</c:v>
                </c:pt>
                <c:pt idx="1849">
                  <c:v>5.986394622685233E-2</c:v>
                </c:pt>
                <c:pt idx="1850">
                  <c:v>6.0044711403193313E-2</c:v>
                </c:pt>
                <c:pt idx="1851">
                  <c:v>6.022472856765837E-2</c:v>
                </c:pt>
                <c:pt idx="1852">
                  <c:v>6.0403997510930348E-2</c:v>
                </c:pt>
                <c:pt idx="1853">
                  <c:v>6.0582518067421903E-2</c:v>
                </c:pt>
                <c:pt idx="1854">
                  <c:v>6.0760290115334646E-2</c:v>
                </c:pt>
                <c:pt idx="1855">
                  <c:v>6.0937313576718499E-2</c:v>
                </c:pt>
                <c:pt idx="1856">
                  <c:v>6.1113588417530014E-2</c:v>
                </c:pt>
                <c:pt idx="1857">
                  <c:v>6.1289114647680297E-2</c:v>
                </c:pt>
                <c:pt idx="1858">
                  <c:v>6.1463892321085498E-2</c:v>
                </c:pt>
                <c:pt idx="1859">
                  <c:v>6.1637921535712424E-2</c:v>
                </c:pt>
                <c:pt idx="1860">
                  <c:v>6.1811202433618803E-2</c:v>
                </c:pt>
                <c:pt idx="1861">
                  <c:v>6.1983735200991104E-2</c:v>
                </c:pt>
                <c:pt idx="1862">
                  <c:v>6.2155520068181314E-2</c:v>
                </c:pt>
                <c:pt idx="1863">
                  <c:v>6.2326557309733528E-2</c:v>
                </c:pt>
                <c:pt idx="1864">
                  <c:v>6.2496847244416939E-2</c:v>
                </c:pt>
                <c:pt idx="1865">
                  <c:v>6.2666390235243771E-2</c:v>
                </c:pt>
                <c:pt idx="1866">
                  <c:v>6.2835186689494699E-2</c:v>
                </c:pt>
                <c:pt idx="1867">
                  <c:v>6.300323705873094E-2</c:v>
                </c:pt>
                <c:pt idx="1868">
                  <c:v>6.3170541838810643E-2</c:v>
                </c:pt>
                <c:pt idx="1869">
                  <c:v>6.3337101569895596E-2</c:v>
                </c:pt>
                <c:pt idx="1870">
                  <c:v>6.3502916836458936E-2</c:v>
                </c:pt>
                <c:pt idx="1871">
                  <c:v>6.3667988267284398E-2</c:v>
                </c:pt>
                <c:pt idx="1872">
                  <c:v>6.3832316535467906E-2</c:v>
                </c:pt>
                <c:pt idx="1873">
                  <c:v>6.3995902358409906E-2</c:v>
                </c:pt>
                <c:pt idx="1874">
                  <c:v>6.4158746497805619E-2</c:v>
                </c:pt>
                <c:pt idx="1875">
                  <c:v>6.4320849759634799E-2</c:v>
                </c:pt>
                <c:pt idx="1876">
                  <c:v>6.4482212994141974E-2</c:v>
                </c:pt>
                <c:pt idx="1877">
                  <c:v>6.4642837095818431E-2</c:v>
                </c:pt>
                <c:pt idx="1878">
                  <c:v>6.4802723003377444E-2</c:v>
                </c:pt>
                <c:pt idx="1879">
                  <c:v>6.4961871699723645E-2</c:v>
                </c:pt>
                <c:pt idx="1880">
                  <c:v>6.5120284211927323E-2</c:v>
                </c:pt>
                <c:pt idx="1881">
                  <c:v>6.52779616111831E-2</c:v>
                </c:pt>
                <c:pt idx="1882">
                  <c:v>6.5434905012772701E-2</c:v>
                </c:pt>
                <c:pt idx="1883">
                  <c:v>6.5591115576022305E-2</c:v>
                </c:pt>
                <c:pt idx="1884">
                  <c:v>6.5746594504255643E-2</c:v>
                </c:pt>
                <c:pt idx="1885">
                  <c:v>6.5901343044742794E-2</c:v>
                </c:pt>
                <c:pt idx="1886">
                  <c:v>6.6055362488644465E-2</c:v>
                </c:pt>
                <c:pt idx="1887">
                  <c:v>6.6208654170957087E-2</c:v>
                </c:pt>
                <c:pt idx="1888">
                  <c:v>6.6361219470446334E-2</c:v>
                </c:pt>
                <c:pt idx="1889">
                  <c:v>6.6513059809583511E-2</c:v>
                </c:pt>
                <c:pt idx="1890">
                  <c:v>6.6664176654474785E-2</c:v>
                </c:pt>
                <c:pt idx="1891">
                  <c:v>6.6814571514787993E-2</c:v>
                </c:pt>
                <c:pt idx="1892">
                  <c:v>6.6964245943674894E-2</c:v>
                </c:pt>
                <c:pt idx="1893">
                  <c:v>6.7113201537687933E-2</c:v>
                </c:pt>
                <c:pt idx="1894">
                  <c:v>6.7261439936697739E-2</c:v>
                </c:pt>
                <c:pt idx="1895">
                  <c:v>6.7408962823801044E-2</c:v>
                </c:pt>
                <c:pt idx="1896">
                  <c:v>6.755577192523024E-2</c:v>
                </c:pt>
                <c:pt idx="1897">
                  <c:v>6.770186901025331E-2</c:v>
                </c:pt>
                <c:pt idx="1898">
                  <c:v>6.7847255891075708E-2</c:v>
                </c:pt>
                <c:pt idx="1899">
                  <c:v>6.7991934422733685E-2</c:v>
                </c:pt>
                <c:pt idx="1900">
                  <c:v>6.8135906502987398E-2</c:v>
                </c:pt>
                <c:pt idx="1901">
                  <c:v>6.8279174072206406E-2</c:v>
                </c:pt>
                <c:pt idx="1902">
                  <c:v>6.8421739113254498E-2</c:v>
                </c:pt>
                <c:pt idx="1903">
                  <c:v>6.8563603651369723E-2</c:v>
                </c:pt>
                <c:pt idx="1904">
                  <c:v>6.8704769754040523E-2</c:v>
                </c:pt>
                <c:pt idx="1905">
                  <c:v>6.88452395308745E-2</c:v>
                </c:pt>
                <c:pt idx="1906">
                  <c:v>6.8985015133472105E-2</c:v>
                </c:pt>
                <c:pt idx="1907">
                  <c:v>6.9124098755285801E-2</c:v>
                </c:pt>
                <c:pt idx="1908">
                  <c:v>6.9262492631484734E-2</c:v>
                </c:pt>
                <c:pt idx="1909">
                  <c:v>6.9400199038807522E-2</c:v>
                </c:pt>
                <c:pt idx="1910">
                  <c:v>6.9537220295418548E-2</c:v>
                </c:pt>
                <c:pt idx="1911">
                  <c:v>6.9673558760753554E-2</c:v>
                </c:pt>
                <c:pt idx="1912">
                  <c:v>6.9809216835368046E-2</c:v>
                </c:pt>
                <c:pt idx="1913">
                  <c:v>6.9944196960776694E-2</c:v>
                </c:pt>
                <c:pt idx="1914">
                  <c:v>7.0078501619290801E-2</c:v>
                </c:pt>
                <c:pt idx="1915">
                  <c:v>7.0212133333852303E-2</c:v>
                </c:pt>
                <c:pt idx="1916">
                  <c:v>7.0345094667865399E-2</c:v>
                </c:pt>
                <c:pt idx="1917">
                  <c:v>7.0477388225019005E-2</c:v>
                </c:pt>
                <c:pt idx="1918">
                  <c:v>7.0609016649112094E-2</c:v>
                </c:pt>
                <c:pt idx="1919">
                  <c:v>7.0739982623871739E-2</c:v>
                </c:pt>
                <c:pt idx="1920">
                  <c:v>7.0870288872767501E-2</c:v>
                </c:pt>
                <c:pt idx="1921">
                  <c:v>7.099993815882244E-2</c:v>
                </c:pt>
                <c:pt idx="1922">
                  <c:v>7.112893328442163E-2</c:v>
                </c:pt>
                <c:pt idx="1923">
                  <c:v>7.1257277091113402E-2</c:v>
                </c:pt>
                <c:pt idx="1924">
                  <c:v>7.1384972459412194E-2</c:v>
                </c:pt>
                <c:pt idx="1925">
                  <c:v>7.1512022308592604E-2</c:v>
                </c:pt>
                <c:pt idx="1926">
                  <c:v>7.1638429596484698E-2</c:v>
                </c:pt>
                <c:pt idx="1927">
                  <c:v>7.1764197319258594E-2</c:v>
                </c:pt>
                <c:pt idx="1928">
                  <c:v>7.1889328511214157E-2</c:v>
                </c:pt>
                <c:pt idx="1929">
                  <c:v>7.2013826244561735E-2</c:v>
                </c:pt>
                <c:pt idx="1930">
                  <c:v>7.2137693629196253E-2</c:v>
                </c:pt>
                <c:pt idx="1931">
                  <c:v>7.226093381247814E-2</c:v>
                </c:pt>
                <c:pt idx="1932">
                  <c:v>7.2383549979000511E-2</c:v>
                </c:pt>
                <c:pt idx="1933">
                  <c:v>7.2505545350355E-2</c:v>
                </c:pt>
                <c:pt idx="1934">
                  <c:v>7.2626923184899106E-2</c:v>
                </c:pt>
                <c:pt idx="1935">
                  <c:v>7.2747686777515599E-2</c:v>
                </c:pt>
                <c:pt idx="1936">
                  <c:v>7.2867839459367242E-2</c:v>
                </c:pt>
                <c:pt idx="1937">
                  <c:v>7.2987384597652694E-2</c:v>
                </c:pt>
                <c:pt idx="1938">
                  <c:v>7.3106325595355098E-2</c:v>
                </c:pt>
                <c:pt idx="1939">
                  <c:v>7.3224665890988597E-2</c:v>
                </c:pt>
                <c:pt idx="1940">
                  <c:v>7.3342408958341473E-2</c:v>
                </c:pt>
                <c:pt idx="1941">
                  <c:v>7.34595583062157E-2</c:v>
                </c:pt>
                <c:pt idx="1942">
                  <c:v>7.3576117478162797E-2</c:v>
                </c:pt>
                <c:pt idx="1943">
                  <c:v>7.3692090052218842E-2</c:v>
                </c:pt>
                <c:pt idx="1944">
                  <c:v>7.3807479640630835E-2</c:v>
                </c:pt>
                <c:pt idx="1945">
                  <c:v>7.3922289889585033E-2</c:v>
                </c:pt>
                <c:pt idx="1946">
                  <c:v>7.4036524478929847E-2</c:v>
                </c:pt>
                <c:pt idx="1947">
                  <c:v>7.4150187121895514E-2</c:v>
                </c:pt>
                <c:pt idx="1948">
                  <c:v>7.4263281564808339E-2</c:v>
                </c:pt>
                <c:pt idx="1949">
                  <c:v>7.437581158680881E-2</c:v>
                </c:pt>
                <c:pt idx="1950">
                  <c:v>7.4487780999557246E-2</c:v>
                </c:pt>
                <c:pt idx="1951">
                  <c:v>7.4599193646942744E-2</c:v>
                </c:pt>
                <c:pt idx="1952">
                  <c:v>7.4710053404787424E-2</c:v>
                </c:pt>
                <c:pt idx="1953">
                  <c:v>7.4820364180545523E-2</c:v>
                </c:pt>
                <c:pt idx="1954">
                  <c:v>7.4930129913004739E-2</c:v>
                </c:pt>
                <c:pt idx="1955">
                  <c:v>7.5039354571974887E-2</c:v>
                </c:pt>
                <c:pt idx="1956">
                  <c:v>7.5148042157985498E-2</c:v>
                </c:pt>
                <c:pt idx="1957">
                  <c:v>7.5256196701972089E-2</c:v>
                </c:pt>
                <c:pt idx="1958">
                  <c:v>7.5363822264961799E-2</c:v>
                </c:pt>
                <c:pt idx="1959">
                  <c:v>7.5470922937755494E-2</c:v>
                </c:pt>
                <c:pt idx="1960">
                  <c:v>7.55775028406101E-2</c:v>
                </c:pt>
                <c:pt idx="1961">
                  <c:v>7.5683566122913104E-2</c:v>
                </c:pt>
                <c:pt idx="1962">
                  <c:v>7.5789116962859601E-2</c:v>
                </c:pt>
                <c:pt idx="1963">
                  <c:v>7.5894159567119798E-2</c:v>
                </c:pt>
                <c:pt idx="1964">
                  <c:v>7.5998698170512899E-2</c:v>
                </c:pt>
                <c:pt idx="1965">
                  <c:v>7.6102737035668042E-2</c:v>
                </c:pt>
                <c:pt idx="1966">
                  <c:v>7.62062804526909E-2</c:v>
                </c:pt>
                <c:pt idx="1967">
                  <c:v>7.6309332738824204E-2</c:v>
                </c:pt>
                <c:pt idx="1968">
                  <c:v>7.6411898238103321E-2</c:v>
                </c:pt>
                <c:pt idx="1969">
                  <c:v>7.651398132101464E-2</c:v>
                </c:pt>
                <c:pt idx="1970">
                  <c:v>7.661558638414602E-2</c:v>
                </c:pt>
                <c:pt idx="1971">
                  <c:v>7.671671784983819E-2</c:v>
                </c:pt>
                <c:pt idx="1972">
                  <c:v>7.6817380165833504E-2</c:v>
                </c:pt>
                <c:pt idx="1973">
                  <c:v>7.6917577804919424E-2</c:v>
                </c:pt>
                <c:pt idx="1974">
                  <c:v>7.7017315264573893E-2</c:v>
                </c:pt>
                <c:pt idx="1975">
                  <c:v>7.7116597066602274E-2</c:v>
                </c:pt>
                <c:pt idx="1976">
                  <c:v>7.7215427756780336E-2</c:v>
                </c:pt>
                <c:pt idx="1977">
                  <c:v>7.7313811904485372E-2</c:v>
                </c:pt>
                <c:pt idx="1978">
                  <c:v>7.7411754102333946E-2</c:v>
                </c:pt>
                <c:pt idx="1979">
                  <c:v>7.7509258965811803E-2</c:v>
                </c:pt>
                <c:pt idx="1980">
                  <c:v>7.7606331132900275E-2</c:v>
                </c:pt>
                <c:pt idx="1981">
                  <c:v>7.770297526370884E-2</c:v>
                </c:pt>
                <c:pt idx="1982">
                  <c:v>7.7799196040095539E-2</c:v>
                </c:pt>
                <c:pt idx="1983">
                  <c:v>7.7894998165292814E-2</c:v>
                </c:pt>
                <c:pt idx="1984">
                  <c:v>7.7990386363525233E-2</c:v>
                </c:pt>
                <c:pt idx="1985">
                  <c:v>7.8085365379631996E-2</c:v>
                </c:pt>
                <c:pt idx="1986">
                  <c:v>7.8179939978680196E-2</c:v>
                </c:pt>
                <c:pt idx="1987">
                  <c:v>7.8274114945583312E-2</c:v>
                </c:pt>
                <c:pt idx="1988">
                  <c:v>7.8367895084709593E-2</c:v>
                </c:pt>
                <c:pt idx="1989">
                  <c:v>7.8461285219499105E-2</c:v>
                </c:pt>
                <c:pt idx="1990">
                  <c:v>7.8554290192068499E-2</c:v>
                </c:pt>
                <c:pt idx="1991">
                  <c:v>7.8646914862819231E-2</c:v>
                </c:pt>
                <c:pt idx="1992">
                  <c:v>7.8739164110046445E-2</c:v>
                </c:pt>
                <c:pt idx="1993">
                  <c:v>7.883104282953951E-2</c:v>
                </c:pt>
                <c:pt idx="1994">
                  <c:v>7.8922555934187011E-2</c:v>
                </c:pt>
                <c:pt idx="1995">
                  <c:v>7.9013708353575143E-2</c:v>
                </c:pt>
                <c:pt idx="1996">
                  <c:v>7.910450503359262E-2</c:v>
                </c:pt>
                <c:pt idx="1997">
                  <c:v>7.9194950936019345E-2</c:v>
                </c:pt>
                <c:pt idx="1998">
                  <c:v>7.9285051038133145E-2</c:v>
                </c:pt>
                <c:pt idx="1999">
                  <c:v>7.937481033229582E-2</c:v>
                </c:pt>
                <c:pt idx="2000">
                  <c:v>7.9464233825554537E-2</c:v>
                </c:pt>
                <c:pt idx="2001">
                  <c:v>7.9553326539225436E-2</c:v>
                </c:pt>
                <c:pt idx="2002">
                  <c:v>7.9642093508492703E-2</c:v>
                </c:pt>
                <c:pt idx="2003">
                  <c:v>7.9730539781993445E-2</c:v>
                </c:pt>
                <c:pt idx="2004">
                  <c:v>7.9818670421406376E-2</c:v>
                </c:pt>
                <c:pt idx="2005">
                  <c:v>7.9906490501041663E-2</c:v>
                </c:pt>
                <c:pt idx="2006">
                  <c:v>7.9994005107422814E-2</c:v>
                </c:pt>
                <c:pt idx="2007">
                  <c:v>8.0081219338875742E-2</c:v>
                </c:pt>
                <c:pt idx="2008">
                  <c:v>8.0168138305111103E-2</c:v>
                </c:pt>
                <c:pt idx="2009">
                  <c:v>8.0254767126804655E-2</c:v>
                </c:pt>
                <c:pt idx="2010">
                  <c:v>8.0341110935183882E-2</c:v>
                </c:pt>
                <c:pt idx="2011">
                  <c:v>8.0427174871604501E-2</c:v>
                </c:pt>
                <c:pt idx="2012">
                  <c:v>8.0512964087135097E-2</c:v>
                </c:pt>
                <c:pt idx="2013">
                  <c:v>8.059848374213005E-2</c:v>
                </c:pt>
                <c:pt idx="2014">
                  <c:v>8.0683739005814589E-2</c:v>
                </c:pt>
                <c:pt idx="2015">
                  <c:v>8.0768735055858298E-2</c:v>
                </c:pt>
                <c:pt idx="2016">
                  <c:v>8.0853477077954802E-2</c:v>
                </c:pt>
                <c:pt idx="2017">
                  <c:v>8.0937970265394454E-2</c:v>
                </c:pt>
                <c:pt idx="2018">
                  <c:v>8.1022219818643604E-2</c:v>
                </c:pt>
                <c:pt idx="2019">
                  <c:v>8.1106230944917188E-2</c:v>
                </c:pt>
                <c:pt idx="2020">
                  <c:v>8.1190008857754584E-2</c:v>
                </c:pt>
                <c:pt idx="2021">
                  <c:v>8.1273558776594201E-2</c:v>
                </c:pt>
                <c:pt idx="2022">
                  <c:v>8.1356885926344893E-2</c:v>
                </c:pt>
                <c:pt idx="2023">
                  <c:v>8.1439995536960894E-2</c:v>
                </c:pt>
                <c:pt idx="2024">
                  <c:v>8.1522892843013214E-2</c:v>
                </c:pt>
                <c:pt idx="2025">
                  <c:v>8.1605583083265043E-2</c:v>
                </c:pt>
                <c:pt idx="2026">
                  <c:v>8.1688071500239157E-2</c:v>
                </c:pt>
                <c:pt idx="2027">
                  <c:v>8.1770363339794483E-2</c:v>
                </c:pt>
                <c:pt idx="2028">
                  <c:v>8.1852463850695251E-2</c:v>
                </c:pt>
                <c:pt idx="2029">
                  <c:v>8.1934378284183401E-2</c:v>
                </c:pt>
                <c:pt idx="2030">
                  <c:v>8.2016111893548821E-2</c:v>
                </c:pt>
                <c:pt idx="2031">
                  <c:v>8.2097669933703224E-2</c:v>
                </c:pt>
                <c:pt idx="2032">
                  <c:v>8.2179057660749399E-2</c:v>
                </c:pt>
                <c:pt idx="2033">
                  <c:v>8.2260280331552194E-2</c:v>
                </c:pt>
                <c:pt idx="2034">
                  <c:v>8.23413432033126E-2</c:v>
                </c:pt>
                <c:pt idx="2035">
                  <c:v>8.2422251533137481E-2</c:v>
                </c:pt>
                <c:pt idx="2036">
                  <c:v>8.2503010577610447E-2</c:v>
                </c:pt>
                <c:pt idx="2037">
                  <c:v>8.2583625592365192E-2</c:v>
                </c:pt>
                <c:pt idx="2038">
                  <c:v>8.2664101831658426E-2</c:v>
                </c:pt>
                <c:pt idx="2039">
                  <c:v>8.2744444547937807E-2</c:v>
                </c:pt>
                <c:pt idx="2040">
                  <c:v>8.2824658991421385E-2</c:v>
                </c:pt>
                <c:pt idx="2041">
                  <c:v>8.2904750409663497E-2</c:v>
                </c:pt>
                <c:pt idx="2042">
                  <c:v>8.2984724047134723E-2</c:v>
                </c:pt>
                <c:pt idx="2043">
                  <c:v>8.3064585144790884E-2</c:v>
                </c:pt>
                <c:pt idx="2044">
                  <c:v>8.3144338939649093E-2</c:v>
                </c:pt>
                <c:pt idx="2045">
                  <c:v>8.3223990664361827E-2</c:v>
                </c:pt>
                <c:pt idx="2046">
                  <c:v>8.3303545546795435E-2</c:v>
                </c:pt>
                <c:pt idx="2047">
                  <c:v>8.3383008809601686E-2</c:v>
                </c:pt>
                <c:pt idx="2048">
                  <c:v>8.3462385669797398E-2</c:v>
                </c:pt>
                <c:pt idx="2049">
                  <c:v>8.3541681338339502E-2</c:v>
                </c:pt>
                <c:pt idx="2050">
                  <c:v>8.3620901019704957E-2</c:v>
                </c:pt>
                <c:pt idx="2051">
                  <c:v>8.3700049911470495E-2</c:v>
                </c:pt>
                <c:pt idx="2052">
                  <c:v>8.3779133203887454E-2</c:v>
                </c:pt>
                <c:pt idx="2053">
                  <c:v>8.3858156079465979E-2</c:v>
                </c:pt>
                <c:pt idx="2054">
                  <c:v>8.3937123712558098E-2</c:v>
                </c:pt>
                <c:pt idx="2055">
                  <c:v>8.4016041268933458E-2</c:v>
                </c:pt>
                <c:pt idx="2056">
                  <c:v>8.4094913905368898E-2</c:v>
                </c:pt>
                <c:pt idx="2057">
                  <c:v>8.4173746769228994E-2</c:v>
                </c:pt>
                <c:pt idx="2058">
                  <c:v>8.4252544998052001E-2</c:v>
                </c:pt>
                <c:pt idx="2059">
                  <c:v>8.4331313719136783E-2</c:v>
                </c:pt>
                <c:pt idx="2060">
                  <c:v>8.4410058049128101E-2</c:v>
                </c:pt>
                <c:pt idx="2061">
                  <c:v>8.448878309360755E-2</c:v>
                </c:pt>
                <c:pt idx="2062">
                  <c:v>8.4567493946682268E-2</c:v>
                </c:pt>
                <c:pt idx="2063">
                  <c:v>8.464619569057398E-2</c:v>
                </c:pt>
                <c:pt idx="2064">
                  <c:v>8.4724893395215439E-2</c:v>
                </c:pt>
                <c:pt idx="2065">
                  <c:v>8.4803592117837681E-2</c:v>
                </c:pt>
                <c:pt idx="2066">
                  <c:v>8.4882296902569307E-2</c:v>
                </c:pt>
                <c:pt idx="2067">
                  <c:v>8.4961012780031847E-2</c:v>
                </c:pt>
                <c:pt idx="2068">
                  <c:v>8.5039744766936501E-2</c:v>
                </c:pt>
                <c:pt idx="2069">
                  <c:v>8.5118497865681583E-2</c:v>
                </c:pt>
                <c:pt idx="2070">
                  <c:v>8.5197277063955579E-2</c:v>
                </c:pt>
                <c:pt idx="2071">
                  <c:v>8.52760873343376E-2</c:v>
                </c:pt>
                <c:pt idx="2072">
                  <c:v>8.5354933633900704E-2</c:v>
                </c:pt>
                <c:pt idx="2073">
                  <c:v>8.5433820903815405E-2</c:v>
                </c:pt>
                <c:pt idx="2074">
                  <c:v>8.5512754068960486E-2</c:v>
                </c:pt>
                <c:pt idx="2075">
                  <c:v>8.5591738037524998E-2</c:v>
                </c:pt>
                <c:pt idx="2076">
                  <c:v>8.5670777700624992E-2</c:v>
                </c:pt>
                <c:pt idx="2077">
                  <c:v>8.5749877931908192E-2</c:v>
                </c:pt>
                <c:pt idx="2078">
                  <c:v>8.5829043587171555E-2</c:v>
                </c:pt>
                <c:pt idx="2079">
                  <c:v>8.5908279503975782E-2</c:v>
                </c:pt>
                <c:pt idx="2080">
                  <c:v>8.5987590501261008E-2</c:v>
                </c:pt>
                <c:pt idx="2081">
                  <c:v>8.6066981378964805E-2</c:v>
                </c:pt>
                <c:pt idx="2082">
                  <c:v>8.6146456917645997E-2</c:v>
                </c:pt>
                <c:pt idx="2083">
                  <c:v>8.6226021878101994E-2</c:v>
                </c:pt>
                <c:pt idx="2084">
                  <c:v>8.6305681000997059E-2</c:v>
                </c:pt>
                <c:pt idx="2085">
                  <c:v>8.6385439006487083E-2</c:v>
                </c:pt>
                <c:pt idx="2086">
                  <c:v>8.6465300593847702E-2</c:v>
                </c:pt>
                <c:pt idx="2087">
                  <c:v>8.6545270441104882E-2</c:v>
                </c:pt>
                <c:pt idx="2088">
                  <c:v>8.6625353204666716E-2</c:v>
                </c:pt>
                <c:pt idx="2089">
                  <c:v>8.670555351895666E-2</c:v>
                </c:pt>
                <c:pt idx="2090">
                  <c:v>8.6785875996053058E-2</c:v>
                </c:pt>
                <c:pt idx="2091">
                  <c:v>8.6866325225323365E-2</c:v>
                </c:pt>
                <c:pt idx="2092">
                  <c:v>8.6946905773068364E-2</c:v>
                </c:pt>
                <c:pt idx="2093">
                  <c:v>8.7027622182163866E-2</c:v>
                </c:pt>
                <c:pt idx="2094">
                  <c:v>8.7108478971704692E-2</c:v>
                </c:pt>
                <c:pt idx="2095">
                  <c:v>8.7189480636651745E-2</c:v>
                </c:pt>
                <c:pt idx="2096">
                  <c:v>8.7270631647484179E-2</c:v>
                </c:pt>
                <c:pt idx="2097">
                  <c:v>8.7351936449847428E-2</c:v>
                </c:pt>
                <c:pt idx="2098">
                  <c:v>8.7433399464209305E-2</c:v>
                </c:pt>
                <c:pt idx="2099">
                  <c:v>8.7515025085517228E-2</c:v>
                </c:pt>
                <c:pt idx="2100">
                  <c:v>8.7596817682854294E-2</c:v>
                </c:pt>
                <c:pt idx="2101">
                  <c:v>8.7678781599102279E-2</c:v>
                </c:pt>
                <c:pt idx="2102">
                  <c:v>8.7760921150604354E-2</c:v>
                </c:pt>
                <c:pt idx="2103">
                  <c:v>8.7843240626830993E-2</c:v>
                </c:pt>
                <c:pt idx="2104">
                  <c:v>8.7925744290049554E-2</c:v>
                </c:pt>
                <c:pt idx="2105">
                  <c:v>8.8008436374993199E-2</c:v>
                </c:pt>
                <c:pt idx="2106">
                  <c:v>8.8091321088533001E-2</c:v>
                </c:pt>
                <c:pt idx="2107">
                  <c:v>8.8174402609358465E-2</c:v>
                </c:pt>
                <c:pt idx="2108">
                  <c:v>8.8257685087652624E-2</c:v>
                </c:pt>
                <c:pt idx="2109">
                  <c:v>8.8341172644770025E-2</c:v>
                </c:pt>
                <c:pt idx="2110">
                  <c:v>8.8424869372927206E-2</c:v>
                </c:pt>
                <c:pt idx="2111">
                  <c:v>8.8508779334882395E-2</c:v>
                </c:pt>
                <c:pt idx="2112">
                  <c:v>8.8592906563626311E-2</c:v>
                </c:pt>
                <c:pt idx="2113">
                  <c:v>8.8677255062075674E-2</c:v>
                </c:pt>
                <c:pt idx="2114">
                  <c:v>8.8761828802762191E-2</c:v>
                </c:pt>
                <c:pt idx="2115">
                  <c:v>8.8846631727533695E-2</c:v>
                </c:pt>
                <c:pt idx="2116">
                  <c:v>8.8931667747251059E-2</c:v>
                </c:pt>
                <c:pt idx="2117">
                  <c:v>8.9016940741489622E-2</c:v>
                </c:pt>
                <c:pt idx="2118">
                  <c:v>8.9102454558246058E-2</c:v>
                </c:pt>
                <c:pt idx="2119">
                  <c:v>8.9188213013643186E-2</c:v>
                </c:pt>
                <c:pt idx="2120">
                  <c:v>8.9274219891641401E-2</c:v>
                </c:pt>
                <c:pt idx="2121">
                  <c:v>8.9360478943753249E-2</c:v>
                </c:pt>
                <c:pt idx="2122">
                  <c:v>8.9446993888753157E-2</c:v>
                </c:pt>
                <c:pt idx="2123">
                  <c:v>8.9533768412404471E-2</c:v>
                </c:pt>
                <c:pt idx="2124">
                  <c:v>8.9620806167173064E-2</c:v>
                </c:pt>
                <c:pt idx="2125">
                  <c:v>8.9708110771956465E-2</c:v>
                </c:pt>
                <c:pt idx="2126">
                  <c:v>8.9795685811807052E-2</c:v>
                </c:pt>
                <c:pt idx="2127">
                  <c:v>8.988353483766548E-2</c:v>
                </c:pt>
                <c:pt idx="2128">
                  <c:v>8.9971661366089764E-2</c:v>
                </c:pt>
                <c:pt idx="2129">
                  <c:v>9.0060068878994065E-2</c:v>
                </c:pt>
                <c:pt idx="2130">
                  <c:v>9.0148760823383883E-2</c:v>
                </c:pt>
                <c:pt idx="2131">
                  <c:v>9.0237740611099723E-2</c:v>
                </c:pt>
                <c:pt idx="2132">
                  <c:v>9.0327011618561728E-2</c:v>
                </c:pt>
                <c:pt idx="2133">
                  <c:v>9.041657718651408E-2</c:v>
                </c:pt>
                <c:pt idx="2134">
                  <c:v>9.050644061977707E-2</c:v>
                </c:pt>
                <c:pt idx="2135">
                  <c:v>9.0596605186998899E-2</c:v>
                </c:pt>
                <c:pt idx="2136">
                  <c:v>9.0687074120415004E-2</c:v>
                </c:pt>
                <c:pt idx="2137">
                  <c:v>9.0777850615602659E-2</c:v>
                </c:pt>
                <c:pt idx="2138">
                  <c:v>9.0868937831245E-2</c:v>
                </c:pt>
                <c:pt idx="2139">
                  <c:v>9.096033888889575E-2</c:v>
                </c:pt>
                <c:pt idx="2140">
                  <c:v>9.1052056872747283E-2</c:v>
                </c:pt>
                <c:pt idx="2141">
                  <c:v>9.1144094829401195E-2</c:v>
                </c:pt>
                <c:pt idx="2142">
                  <c:v>9.1236455767643512E-2</c:v>
                </c:pt>
                <c:pt idx="2143">
                  <c:v>9.1329142658218024E-2</c:v>
                </c:pt>
                <c:pt idx="2144">
                  <c:v>9.1422158433610096E-2</c:v>
                </c:pt>
                <c:pt idx="2145">
                  <c:v>9.1515505987830079E-2</c:v>
                </c:pt>
                <c:pt idx="2146">
                  <c:v>9.1609188176194456E-2</c:v>
                </c:pt>
                <c:pt idx="2147">
                  <c:v>9.1703207815120036E-2</c:v>
                </c:pt>
                <c:pt idx="2148">
                  <c:v>9.1797567681913828E-2</c:v>
                </c:pt>
                <c:pt idx="2149">
                  <c:v>9.1892270514567193E-2</c:v>
                </c:pt>
                <c:pt idx="2150">
                  <c:v>9.19873190115571E-2</c:v>
                </c:pt>
                <c:pt idx="2151">
                  <c:v>9.2082715831645429E-2</c:v>
                </c:pt>
                <c:pt idx="2152">
                  <c:v>9.2178463593683077E-2</c:v>
                </c:pt>
                <c:pt idx="2153">
                  <c:v>9.2274564876418302E-2</c:v>
                </c:pt>
                <c:pt idx="2154">
                  <c:v>9.2371022218306495E-2</c:v>
                </c:pt>
                <c:pt idx="2155">
                  <c:v>9.2467838117324494E-2</c:v>
                </c:pt>
                <c:pt idx="2156">
                  <c:v>9.2565015030787207E-2</c:v>
                </c:pt>
                <c:pt idx="2157">
                  <c:v>9.2662555375168598E-2</c:v>
                </c:pt>
                <c:pt idx="2158">
                  <c:v>9.2760461525919727E-2</c:v>
                </c:pt>
                <c:pt idx="2159">
                  <c:v>9.2858735817301558E-2</c:v>
                </c:pt>
                <c:pt idx="2160">
                  <c:v>9.2957380542208701E-2</c:v>
                </c:pt>
                <c:pt idx="2161">
                  <c:v>9.3056397952003891E-2</c:v>
                </c:pt>
                <c:pt idx="2162">
                  <c:v>9.315579025635301E-2</c:v>
                </c:pt>
                <c:pt idx="2163">
                  <c:v>9.3255559623062714E-2</c:v>
                </c:pt>
                <c:pt idx="2164">
                  <c:v>9.3355708177923782E-2</c:v>
                </c:pt>
                <c:pt idx="2165">
                  <c:v>9.3456238004552675E-2</c:v>
                </c:pt>
                <c:pt idx="2166">
                  <c:v>9.3557151144240902E-2</c:v>
                </c:pt>
                <c:pt idx="2167">
                  <c:v>9.3658449595805812E-2</c:v>
                </c:pt>
                <c:pt idx="2168">
                  <c:v>9.3760135315444762E-2</c:v>
                </c:pt>
                <c:pt idx="2169">
                  <c:v>9.3862210216589498E-2</c:v>
                </c:pt>
                <c:pt idx="2170">
                  <c:v>9.3964676169770514E-2</c:v>
                </c:pt>
                <c:pt idx="2171">
                  <c:v>9.4067535002475847E-2</c:v>
                </c:pt>
                <c:pt idx="2172">
                  <c:v>9.4170788499019095E-2</c:v>
                </c:pt>
                <c:pt idx="2173">
                  <c:v>9.4274438400409055E-2</c:v>
                </c:pt>
                <c:pt idx="2174">
                  <c:v>9.4378486404221279E-2</c:v>
                </c:pt>
                <c:pt idx="2175">
                  <c:v>9.4482934164473995E-2</c:v>
                </c:pt>
                <c:pt idx="2176">
                  <c:v>9.4587783291506716E-2</c:v>
                </c:pt>
                <c:pt idx="2177">
                  <c:v>9.4693035351858981E-2</c:v>
                </c:pt>
                <c:pt idx="2178">
                  <c:v>9.4798691868162047E-2</c:v>
                </c:pt>
                <c:pt idx="2179">
                  <c:v>9.4904754319017959E-2</c:v>
                </c:pt>
                <c:pt idx="2180">
                  <c:v>9.5011224138894998E-2</c:v>
                </c:pt>
                <c:pt idx="2181">
                  <c:v>9.5118102718022485E-2</c:v>
                </c:pt>
                <c:pt idx="2182">
                  <c:v>9.5225391402283879E-2</c:v>
                </c:pt>
                <c:pt idx="2183">
                  <c:v>9.5333091493119582E-2</c:v>
                </c:pt>
                <c:pt idx="2184">
                  <c:v>9.5441204247429495E-2</c:v>
                </c:pt>
                <c:pt idx="2185">
                  <c:v>9.5549730877477507E-2</c:v>
                </c:pt>
                <c:pt idx="2186">
                  <c:v>9.5658672550802695E-2</c:v>
                </c:pt>
                <c:pt idx="2187">
                  <c:v>9.5768030390127726E-2</c:v>
                </c:pt>
                <c:pt idx="2188">
                  <c:v>9.5877805473278746E-2</c:v>
                </c:pt>
                <c:pt idx="2189">
                  <c:v>9.5987998833100496E-2</c:v>
                </c:pt>
                <c:pt idx="2190">
                  <c:v>9.6098611457376262E-2</c:v>
                </c:pt>
                <c:pt idx="2191">
                  <c:v>9.62096442887551E-2</c:v>
                </c:pt>
                <c:pt idx="2192">
                  <c:v>9.6321098224677298E-2</c:v>
                </c:pt>
                <c:pt idx="2193">
                  <c:v>9.6432974117302686E-2</c:v>
                </c:pt>
                <c:pt idx="2194">
                  <c:v>9.6545272773446711E-2</c:v>
                </c:pt>
                <c:pt idx="2195">
                  <c:v>9.6657994954513979E-2</c:v>
                </c:pt>
                <c:pt idx="2196">
                  <c:v>9.6771141376439662E-2</c:v>
                </c:pt>
                <c:pt idx="2197">
                  <c:v>9.6884712709628604E-2</c:v>
                </c:pt>
                <c:pt idx="2198">
                  <c:v>9.6998709578901082E-2</c:v>
                </c:pt>
                <c:pt idx="2199">
                  <c:v>9.7113132563441285E-2</c:v>
                </c:pt>
                <c:pt idx="2200">
                  <c:v>9.7227982196748455E-2</c:v>
                </c:pt>
                <c:pt idx="2201">
                  <c:v>9.7343258966587062E-2</c:v>
                </c:pt>
                <c:pt idx="2202">
                  <c:v>9.7458963314948507E-2</c:v>
                </c:pt>
                <c:pt idx="2203">
                  <c:v>9.7575095638005135E-2</c:v>
                </c:pt>
                <c:pt idx="2204">
                  <c:v>9.7691656286076956E-2</c:v>
                </c:pt>
                <c:pt idx="2205">
                  <c:v>9.7808645563594476E-2</c:v>
                </c:pt>
                <c:pt idx="2206">
                  <c:v>9.792606372906576E-2</c:v>
                </c:pt>
                <c:pt idx="2207">
                  <c:v>9.8043910995050068E-2</c:v>
                </c:pt>
                <c:pt idx="2208">
                  <c:v>9.8162187528130995E-2</c:v>
                </c:pt>
                <c:pt idx="2209">
                  <c:v>9.8280893448888462E-2</c:v>
                </c:pt>
                <c:pt idx="2210">
                  <c:v>9.8400028831885505E-2</c:v>
                </c:pt>
                <c:pt idx="2211">
                  <c:v>9.8519593705645794E-2</c:v>
                </c:pt>
                <c:pt idx="2212">
                  <c:v>9.8639588052638075E-2</c:v>
                </c:pt>
                <c:pt idx="2213">
                  <c:v>9.8760011809265927E-2</c:v>
                </c:pt>
                <c:pt idx="2214">
                  <c:v>9.8880864865859203E-2</c:v>
                </c:pt>
                <c:pt idx="2215">
                  <c:v>9.9002147066663354E-2</c:v>
                </c:pt>
                <c:pt idx="2216">
                  <c:v>9.9123858209841362E-2</c:v>
                </c:pt>
                <c:pt idx="2217">
                  <c:v>9.9245998047466102E-2</c:v>
                </c:pt>
                <c:pt idx="2218">
                  <c:v>9.9368566285526858E-2</c:v>
                </c:pt>
                <c:pt idx="2219">
                  <c:v>9.9491562583931548E-2</c:v>
                </c:pt>
                <c:pt idx="2220">
                  <c:v>9.9614986556513185E-2</c:v>
                </c:pt>
                <c:pt idx="2221">
                  <c:v>9.9738837771042102E-2</c:v>
                </c:pt>
                <c:pt idx="2222">
                  <c:v>9.9863115749234455E-2</c:v>
                </c:pt>
                <c:pt idx="2223">
                  <c:v>9.9987819966771627E-2</c:v>
                </c:pt>
                <c:pt idx="2224">
                  <c:v>0.10011294985331302</c:v>
                </c:pt>
                <c:pt idx="2225">
                  <c:v>0.100238504792522</c:v>
                </c:pt>
                <c:pt idx="2226">
                  <c:v>0.100364484122085</c:v>
                </c:pt>
                <c:pt idx="2227">
                  <c:v>0.10049088713373698</c:v>
                </c:pt>
                <c:pt idx="2228">
                  <c:v>0.10061771307329299</c:v>
                </c:pt>
                <c:pt idx="2229">
                  <c:v>0.10074496114067602</c:v>
                </c:pt>
                <c:pt idx="2230">
                  <c:v>0.10087263048994904</c:v>
                </c:pt>
                <c:pt idx="2231">
                  <c:v>0.10100072022935799</c:v>
                </c:pt>
                <c:pt idx="2232">
                  <c:v>0.10112922942136104</c:v>
                </c:pt>
                <c:pt idx="2233">
                  <c:v>0.10125815708267702</c:v>
                </c:pt>
                <c:pt idx="2234">
                  <c:v>0.10138750218432493</c:v>
                </c:pt>
                <c:pt idx="2235">
                  <c:v>0.101517263651673</c:v>
                </c:pt>
                <c:pt idx="2236">
                  <c:v>0.101647440364483</c:v>
                </c:pt>
                <c:pt idx="2237">
                  <c:v>0.101778031156966</c:v>
                </c:pt>
                <c:pt idx="2238">
                  <c:v>0.10190903481783498</c:v>
                </c:pt>
                <c:pt idx="2239">
                  <c:v>0.102040450090359</c:v>
                </c:pt>
                <c:pt idx="2240">
                  <c:v>0.10217227567242204</c:v>
                </c:pt>
                <c:pt idx="2241">
                  <c:v>0.10230451021658504</c:v>
                </c:pt>
                <c:pt idx="2242">
                  <c:v>0.10243715233014902</c:v>
                </c:pt>
                <c:pt idx="2243">
                  <c:v>0.10257020057522306</c:v>
                </c:pt>
                <c:pt idx="2244">
                  <c:v>0.10270365346878808</c:v>
                </c:pt>
                <c:pt idx="2245">
                  <c:v>0.102837509482769</c:v>
                </c:pt>
                <c:pt idx="2246">
                  <c:v>0.10297176704410904</c:v>
                </c:pt>
                <c:pt idx="2247">
                  <c:v>0.103106424534845</c:v>
                </c:pt>
                <c:pt idx="2248">
                  <c:v>0.10324148029218402</c:v>
                </c:pt>
                <c:pt idx="2249">
                  <c:v>0.10337693260858299</c:v>
                </c:pt>
                <c:pt idx="2250">
                  <c:v>0.10351277973183307</c:v>
                </c:pt>
                <c:pt idx="2251">
                  <c:v>0.10364901986513902</c:v>
                </c:pt>
                <c:pt idx="2252">
                  <c:v>0.10378565116721408</c:v>
                </c:pt>
                <c:pt idx="2253">
                  <c:v>0.10392267175236304</c:v>
                </c:pt>
                <c:pt idx="2254">
                  <c:v>0.104060079690573</c:v>
                </c:pt>
                <c:pt idx="2255">
                  <c:v>0.10419787300761305</c:v>
                </c:pt>
                <c:pt idx="2256">
                  <c:v>0.10433604968512504</c:v>
                </c:pt>
                <c:pt idx="2257">
                  <c:v>0.104474607660722</c:v>
                </c:pt>
                <c:pt idx="2258">
                  <c:v>0.10461354482808909</c:v>
                </c:pt>
                <c:pt idx="2259">
                  <c:v>0.104752859037088</c:v>
                </c:pt>
                <c:pt idx="2260">
                  <c:v>0.10489254809385802</c:v>
                </c:pt>
                <c:pt idx="2261">
                  <c:v>0.10503260976092604</c:v>
                </c:pt>
                <c:pt idx="2262">
                  <c:v>0.10517304175731208</c:v>
                </c:pt>
                <c:pt idx="2263">
                  <c:v>0.10531384175864304</c:v>
                </c:pt>
                <c:pt idx="2264">
                  <c:v>0.10545500739726696</c:v>
                </c:pt>
                <c:pt idx="2265">
                  <c:v>0.10559653626236204</c:v>
                </c:pt>
                <c:pt idx="2266">
                  <c:v>0.10573842590006099</c:v>
                </c:pt>
                <c:pt idx="2267">
                  <c:v>0.105880673813565</c:v>
                </c:pt>
                <c:pt idx="2268">
                  <c:v>0.10602327746327313</c:v>
                </c:pt>
                <c:pt idx="2269">
                  <c:v>0.10616623426689212</c:v>
                </c:pt>
                <c:pt idx="2270">
                  <c:v>0.10630954159957701</c:v>
                </c:pt>
                <c:pt idx="2271">
                  <c:v>0.10645319679404794</c:v>
                </c:pt>
                <c:pt idx="2272">
                  <c:v>0.10659719714072401</c:v>
                </c:pt>
                <c:pt idx="2273">
                  <c:v>0.10674153988785499</c:v>
                </c:pt>
                <c:pt idx="2274">
                  <c:v>0.10688622224165312</c:v>
                </c:pt>
                <c:pt idx="2275">
                  <c:v>0.10703124136642808</c:v>
                </c:pt>
                <c:pt idx="2276">
                  <c:v>0.107176594384727</c:v>
                </c:pt>
                <c:pt idx="2277">
                  <c:v>0.10732227837747207</c:v>
                </c:pt>
                <c:pt idx="2278">
                  <c:v>0.10746829038410199</c:v>
                </c:pt>
                <c:pt idx="2279">
                  <c:v>0.10761462740271308</c:v>
                </c:pt>
                <c:pt idx="2280">
                  <c:v>0.10776128639020605</c:v>
                </c:pt>
                <c:pt idx="2281">
                  <c:v>0.10790826426243702</c:v>
                </c:pt>
                <c:pt idx="2282">
                  <c:v>0.10805555789435696</c:v>
                </c:pt>
                <c:pt idx="2283">
                  <c:v>0.10820316412017104</c:v>
                </c:pt>
                <c:pt idx="2284">
                  <c:v>0.10835107973348204</c:v>
                </c:pt>
                <c:pt idx="2285">
                  <c:v>0.10849930148745604</c:v>
                </c:pt>
                <c:pt idx="2286">
                  <c:v>0.10864782609496695</c:v>
                </c:pt>
                <c:pt idx="2287">
                  <c:v>0.10879665022876209</c:v>
                </c:pt>
                <c:pt idx="2288">
                  <c:v>0.10894577052161812</c:v>
                </c:pt>
                <c:pt idx="2289">
                  <c:v>0.10909518356650312</c:v>
                </c:pt>
                <c:pt idx="2290">
                  <c:v>0.10924488591674004</c:v>
                </c:pt>
                <c:pt idx="2291">
                  <c:v>0.10939487408617109</c:v>
                </c:pt>
                <c:pt idx="2292">
                  <c:v>0.10954514454932404</c:v>
                </c:pt>
                <c:pt idx="2293">
                  <c:v>0.10969569374158213</c:v>
                </c:pt>
                <c:pt idx="2294">
                  <c:v>0.109846518059349</c:v>
                </c:pt>
                <c:pt idx="2295">
                  <c:v>0.10999761386022799</c:v>
                </c:pt>
                <c:pt idx="2296">
                  <c:v>0.11014897746319099</c:v>
                </c:pt>
                <c:pt idx="2297">
                  <c:v>0.11030060514875098</c:v>
                </c:pt>
                <c:pt idx="2298">
                  <c:v>0.11045249315914293</c:v>
                </c:pt>
                <c:pt idx="2299">
                  <c:v>0.110604637698501</c:v>
                </c:pt>
                <c:pt idx="2300">
                  <c:v>0.110757034933036</c:v>
                </c:pt>
                <c:pt idx="2301">
                  <c:v>0.110909680991222</c:v>
                </c:pt>
                <c:pt idx="2302">
                  <c:v>0.11106257196397008</c:v>
                </c:pt>
                <c:pt idx="2303">
                  <c:v>0.111215703904826</c:v>
                </c:pt>
                <c:pt idx="2304">
                  <c:v>0.11136907283014398</c:v>
                </c:pt>
                <c:pt idx="2305">
                  <c:v>0.11152267471928307</c:v>
                </c:pt>
                <c:pt idx="2306">
                  <c:v>0.11167650551479</c:v>
                </c:pt>
                <c:pt idx="2307">
                  <c:v>0.11183056112259396</c:v>
                </c:pt>
                <c:pt idx="2308">
                  <c:v>0.111984837412201</c:v>
                </c:pt>
                <c:pt idx="2309">
                  <c:v>0.11213933021688099</c:v>
                </c:pt>
                <c:pt idx="2310">
                  <c:v>0.11229403533386904</c:v>
                </c:pt>
                <c:pt idx="2311">
                  <c:v>0.11244894852455796</c:v>
                </c:pt>
                <c:pt idx="2312">
                  <c:v>0.11260406551470301</c:v>
                </c:pt>
                <c:pt idx="2313">
                  <c:v>0.11275938199461398</c:v>
                </c:pt>
                <c:pt idx="2314">
                  <c:v>0.11291489361935994</c:v>
                </c:pt>
                <c:pt idx="2315">
                  <c:v>0.113070596008974</c:v>
                </c:pt>
                <c:pt idx="2316">
                  <c:v>0.11322648474865409</c:v>
                </c:pt>
                <c:pt idx="2317">
                  <c:v>0.11338255538896801</c:v>
                </c:pt>
                <c:pt idx="2318">
                  <c:v>0.113538803446066</c:v>
                </c:pt>
                <c:pt idx="2319">
                  <c:v>0.11369522440188012</c:v>
                </c:pt>
                <c:pt idx="2320">
                  <c:v>0.11385181370434191</c:v>
                </c:pt>
                <c:pt idx="2321">
                  <c:v>0.114008566767592</c:v>
                </c:pt>
                <c:pt idx="2322">
                  <c:v>0.11416547897218708</c:v>
                </c:pt>
                <c:pt idx="2323">
                  <c:v>0.11432254566531908</c:v>
                </c:pt>
                <c:pt idx="2324">
                  <c:v>0.11447976216102999</c:v>
                </c:pt>
                <c:pt idx="2325">
                  <c:v>0.11463712374042399</c:v>
                </c:pt>
                <c:pt idx="2326">
                  <c:v>0.11479462565189207</c:v>
                </c:pt>
                <c:pt idx="2327">
                  <c:v>0.11495226311132398</c:v>
                </c:pt>
                <c:pt idx="2328">
                  <c:v>0.11511003130233501</c:v>
                </c:pt>
                <c:pt idx="2329">
                  <c:v>0.11526792537648108</c:v>
                </c:pt>
                <c:pt idx="2330">
                  <c:v>0.11542594045349008</c:v>
                </c:pt>
                <c:pt idx="2331">
                  <c:v>0.11558407162147399</c:v>
                </c:pt>
                <c:pt idx="2332">
                  <c:v>0.11574231393716999</c:v>
                </c:pt>
                <c:pt idx="2333">
                  <c:v>0.11590066242615404</c:v>
                </c:pt>
                <c:pt idx="2334">
                  <c:v>0.116059112083072</c:v>
                </c:pt>
                <c:pt idx="2335">
                  <c:v>0.11621765787187402</c:v>
                </c:pt>
                <c:pt idx="2336">
                  <c:v>0.11637629472603908</c:v>
                </c:pt>
                <c:pt idx="2337">
                  <c:v>0.11653501754881104</c:v>
                </c:pt>
                <c:pt idx="2338">
                  <c:v>0.11669382121342704</c:v>
                </c:pt>
                <c:pt idx="2339">
                  <c:v>0.11685270056335502</c:v>
                </c:pt>
                <c:pt idx="2340">
                  <c:v>0.11701165041252908</c:v>
                </c:pt>
                <c:pt idx="2341">
                  <c:v>0.11717066554558007</c:v>
                </c:pt>
                <c:pt idx="2342">
                  <c:v>0.11732974071808108</c:v>
                </c:pt>
                <c:pt idx="2343">
                  <c:v>0.117488870656782</c:v>
                </c:pt>
                <c:pt idx="2344">
                  <c:v>0.11764805005985</c:v>
                </c:pt>
                <c:pt idx="2345">
                  <c:v>0.117807273597111</c:v>
                </c:pt>
                <c:pt idx="2346">
                  <c:v>0.11796653591028909</c:v>
                </c:pt>
                <c:pt idx="2347">
                  <c:v>0.11812583161325405</c:v>
                </c:pt>
                <c:pt idx="2348">
                  <c:v>0.11828515529226399</c:v>
                </c:pt>
                <c:pt idx="2349">
                  <c:v>0.11844450150620804</c:v>
                </c:pt>
                <c:pt idx="2350">
                  <c:v>0.11860386478685804</c:v>
                </c:pt>
                <c:pt idx="2351">
                  <c:v>0.11876323963911108</c:v>
                </c:pt>
                <c:pt idx="2352">
                  <c:v>0.11892262054124408</c:v>
                </c:pt>
                <c:pt idx="2353">
                  <c:v>0.11908200194515504</c:v>
                </c:pt>
                <c:pt idx="2354">
                  <c:v>0.11924137827662507</c:v>
                </c:pt>
                <c:pt idx="2355">
                  <c:v>0.11940074393556006</c:v>
                </c:pt>
                <c:pt idx="2356">
                  <c:v>0.11956009329624905</c:v>
                </c:pt>
                <c:pt idx="2357">
                  <c:v>0.11971942070761604</c:v>
                </c:pt>
                <c:pt idx="2358">
                  <c:v>0.11987872049348004</c:v>
                </c:pt>
                <c:pt idx="2359">
                  <c:v>0.120037986952803</c:v>
                </c:pt>
                <c:pt idx="2360">
                  <c:v>0.12019721435995399</c:v>
                </c:pt>
                <c:pt idx="2361">
                  <c:v>0.12035639696496198</c:v>
                </c:pt>
                <c:pt idx="2362">
                  <c:v>0.12051552899378004</c:v>
                </c:pt>
                <c:pt idx="2363">
                  <c:v>0.12067460464854204</c:v>
                </c:pt>
                <c:pt idx="2364">
                  <c:v>0.12083361810782596</c:v>
                </c:pt>
                <c:pt idx="2365">
                  <c:v>0.12099256352691108</c:v>
                </c:pt>
                <c:pt idx="2366">
                  <c:v>0.12115143503804902</c:v>
                </c:pt>
                <c:pt idx="2367">
                  <c:v>0.12131022675072202</c:v>
                </c:pt>
                <c:pt idx="2368">
                  <c:v>0.12146893275190906</c:v>
                </c:pt>
                <c:pt idx="2369">
                  <c:v>0.12162754710635404</c:v>
                </c:pt>
                <c:pt idx="2370">
                  <c:v>0.12178606385682907</c:v>
                </c:pt>
                <c:pt idx="2371">
                  <c:v>0.121944477024406</c:v>
                </c:pt>
                <c:pt idx="2372">
                  <c:v>0.12210278060872204</c:v>
                </c:pt>
                <c:pt idx="2373">
                  <c:v>0.12226096858825208</c:v>
                </c:pt>
                <c:pt idx="2374">
                  <c:v>0.12241903492058102</c:v>
                </c:pt>
                <c:pt idx="2375">
                  <c:v>0.12257697354266704</c:v>
                </c:pt>
                <c:pt idx="2376">
                  <c:v>0.12273477837112609</c:v>
                </c:pt>
                <c:pt idx="2377">
                  <c:v>0.12289244330249502</c:v>
                </c:pt>
                <c:pt idx="2378">
                  <c:v>0.12304996221351204</c:v>
                </c:pt>
                <c:pt idx="2379">
                  <c:v>0.12320732896139104</c:v>
                </c:pt>
                <c:pt idx="2380">
                  <c:v>0.123364537384095</c:v>
                </c:pt>
                <c:pt idx="2381">
                  <c:v>0.12352158130061507</c:v>
                </c:pt>
                <c:pt idx="2382">
                  <c:v>0.12367845451125105</c:v>
                </c:pt>
                <c:pt idx="2383">
                  <c:v>0.12383515079788304</c:v>
                </c:pt>
                <c:pt idx="2384">
                  <c:v>0.12399166392426104</c:v>
                </c:pt>
                <c:pt idx="2385">
                  <c:v>0.12414798763627502</c:v>
                </c:pt>
                <c:pt idx="2386">
                  <c:v>0.124304115662245</c:v>
                </c:pt>
                <c:pt idx="2387">
                  <c:v>0.12446004171319706</c:v>
                </c:pt>
                <c:pt idx="2388">
                  <c:v>0.12461575948315212</c:v>
                </c:pt>
                <c:pt idx="2389">
                  <c:v>0.12477126264940402</c:v>
                </c:pt>
                <c:pt idx="2390">
                  <c:v>0.12492654487281109</c:v>
                </c:pt>
                <c:pt idx="2391">
                  <c:v>0.12508159979807293</c:v>
                </c:pt>
                <c:pt idx="2392">
                  <c:v>0.12523642105402699</c:v>
                </c:pt>
                <c:pt idx="2393">
                  <c:v>0.12539100225392791</c:v>
                </c:pt>
                <c:pt idx="2394">
                  <c:v>0.12554533699573908</c:v>
                </c:pt>
                <c:pt idx="2395">
                  <c:v>0.12569941886242317</c:v>
                </c:pt>
                <c:pt idx="2396">
                  <c:v>0.12585324142222709</c:v>
                </c:pt>
                <c:pt idx="2397">
                  <c:v>0.12600679822897692</c:v>
                </c:pt>
                <c:pt idx="2398">
                  <c:v>0.12616008282237012</c:v>
                </c:pt>
                <c:pt idx="2399">
                  <c:v>0.12631308872826108</c:v>
                </c:pt>
                <c:pt idx="2400">
                  <c:v>0.12646580945895997</c:v>
                </c:pt>
                <c:pt idx="2401">
                  <c:v>0.12661823851352799</c:v>
                </c:pt>
                <c:pt idx="2402">
                  <c:v>0.12677036937806391</c:v>
                </c:pt>
                <c:pt idx="2403">
                  <c:v>0.12692219552601008</c:v>
                </c:pt>
                <c:pt idx="2404">
                  <c:v>0.12707371041843893</c:v>
                </c:pt>
                <c:pt idx="2405">
                  <c:v>0.127224907504356</c:v>
                </c:pt>
                <c:pt idx="2406">
                  <c:v>0.12737578022099397</c:v>
                </c:pt>
                <c:pt idx="2407">
                  <c:v>0.12752632199411493</c:v>
                </c:pt>
                <c:pt idx="2408">
                  <c:v>0.1276765262383058</c:v>
                </c:pt>
                <c:pt idx="2409">
                  <c:v>0.12782638635728008</c:v>
                </c:pt>
                <c:pt idx="2410">
                  <c:v>0.127975895744179</c:v>
                </c:pt>
                <c:pt idx="2411">
                  <c:v>0.128125047781872</c:v>
                </c:pt>
                <c:pt idx="2412">
                  <c:v>0.12827383584326099</c:v>
                </c:pt>
                <c:pt idx="2413">
                  <c:v>0.128422253291579</c:v>
                </c:pt>
                <c:pt idx="2414">
                  <c:v>0.12857029348069801</c:v>
                </c:pt>
                <c:pt idx="2415">
                  <c:v>0.12871794975543313</c:v>
                </c:pt>
                <c:pt idx="2416">
                  <c:v>0.12886521545184401</c:v>
                </c:pt>
                <c:pt idx="2417">
                  <c:v>0.12901208389754709</c:v>
                </c:pt>
                <c:pt idx="2418">
                  <c:v>0.12915854841201491</c:v>
                </c:pt>
                <c:pt idx="2419">
                  <c:v>0.12930460230689</c:v>
                </c:pt>
                <c:pt idx="2420">
                  <c:v>0.12945023888628912</c:v>
                </c:pt>
                <c:pt idx="2421">
                  <c:v>0.12959545144711312</c:v>
                </c:pt>
                <c:pt idx="2422">
                  <c:v>0.12974023327935308</c:v>
                </c:pt>
                <c:pt idx="2423">
                  <c:v>0.12988457766641093</c:v>
                </c:pt>
                <c:pt idx="2424">
                  <c:v>0.13002847788539909</c:v>
                </c:pt>
                <c:pt idx="2425">
                  <c:v>0.13017192720745185</c:v>
                </c:pt>
                <c:pt idx="2426">
                  <c:v>0.130314918898051</c:v>
                </c:pt>
                <c:pt idx="2427">
                  <c:v>0.13045744621732316</c:v>
                </c:pt>
                <c:pt idx="2428">
                  <c:v>0.13059950242036508</c:v>
                </c:pt>
                <c:pt idx="2429">
                  <c:v>0.13074108075754709</c:v>
                </c:pt>
                <c:pt idx="2430">
                  <c:v>0.13088217447483991</c:v>
                </c:pt>
                <c:pt idx="2431">
                  <c:v>0.131022776814123</c:v>
                </c:pt>
                <c:pt idx="2432">
                  <c:v>0.1311628810135009</c:v>
                </c:pt>
                <c:pt idx="2433">
                  <c:v>0.13130248030762312</c:v>
                </c:pt>
                <c:pt idx="2434">
                  <c:v>0.13144156792800091</c:v>
                </c:pt>
                <c:pt idx="2435">
                  <c:v>0.13158013710332808</c:v>
                </c:pt>
                <c:pt idx="2436">
                  <c:v>0.13171818105979116</c:v>
                </c:pt>
                <c:pt idx="2437">
                  <c:v>0.13185569302140199</c:v>
                </c:pt>
                <c:pt idx="2438">
                  <c:v>0.131992666210308</c:v>
                </c:pt>
                <c:pt idx="2439">
                  <c:v>0.13212909384711999</c:v>
                </c:pt>
                <c:pt idx="2440">
                  <c:v>0.13226496915122712</c:v>
                </c:pt>
                <c:pt idx="2441">
                  <c:v>0.13240028534112416</c:v>
                </c:pt>
                <c:pt idx="2442">
                  <c:v>0.13253503563473401</c:v>
                </c:pt>
                <c:pt idx="2443">
                  <c:v>0.132669213249729</c:v>
                </c:pt>
                <c:pt idx="2444">
                  <c:v>0.13280281140385689</c:v>
                </c:pt>
                <c:pt idx="2445">
                  <c:v>0.13293582331526799</c:v>
                </c:pt>
                <c:pt idx="2446">
                  <c:v>0.13306824220283209</c:v>
                </c:pt>
                <c:pt idx="2447">
                  <c:v>0.13320006128647499</c:v>
                </c:pt>
                <c:pt idx="2448">
                  <c:v>0.13333127378750001</c:v>
                </c:pt>
                <c:pt idx="2449">
                  <c:v>0.13346187292891393</c:v>
                </c:pt>
                <c:pt idx="2450">
                  <c:v>0.13359185193575793</c:v>
                </c:pt>
                <c:pt idx="2451">
                  <c:v>0.13372120403543508</c:v>
                </c:pt>
                <c:pt idx="2452">
                  <c:v>0.133849922458041</c:v>
                </c:pt>
                <c:pt idx="2453">
                  <c:v>0.13397800043668801</c:v>
                </c:pt>
                <c:pt idx="2454">
                  <c:v>0.13410543120784299</c:v>
                </c:pt>
                <c:pt idx="2455">
                  <c:v>0.134232208011653</c:v>
                </c:pt>
                <c:pt idx="2456">
                  <c:v>0.13435832409227899</c:v>
                </c:pt>
                <c:pt idx="2457">
                  <c:v>0.13448377269822601</c:v>
                </c:pt>
                <c:pt idx="2458">
                  <c:v>0.13460854708268</c:v>
                </c:pt>
                <c:pt idx="2459">
                  <c:v>0.13473264050383599</c:v>
                </c:pt>
                <c:pt idx="2460">
                  <c:v>0.13485604622523301</c:v>
                </c:pt>
                <c:pt idx="2461">
                  <c:v>0.13497875751609109</c:v>
                </c:pt>
                <c:pt idx="2462">
                  <c:v>0.13510076765164389</c:v>
                </c:pt>
                <c:pt idx="2463">
                  <c:v>0.13522206991347491</c:v>
                </c:pt>
                <c:pt idx="2464">
                  <c:v>0.135342657589853</c:v>
                </c:pt>
                <c:pt idx="2465">
                  <c:v>0.135462523976069</c:v>
                </c:pt>
                <c:pt idx="2466">
                  <c:v>0.13558166237477293</c:v>
                </c:pt>
                <c:pt idx="2467">
                  <c:v>0.13570006609631108</c:v>
                </c:pt>
                <c:pt idx="2468">
                  <c:v>0.13581772845906501</c:v>
                </c:pt>
                <c:pt idx="2469">
                  <c:v>0.13593464278979109</c:v>
                </c:pt>
                <c:pt idx="2470">
                  <c:v>0.13605080242395493</c:v>
                </c:pt>
                <c:pt idx="2471">
                  <c:v>0.13616620070607799</c:v>
                </c:pt>
                <c:pt idx="2472">
                  <c:v>0.13628083099007099</c:v>
                </c:pt>
                <c:pt idx="2473">
                  <c:v>0.13639468663958193</c:v>
                </c:pt>
                <c:pt idx="2474">
                  <c:v>0.13650776102832801</c:v>
                </c:pt>
                <c:pt idx="2475">
                  <c:v>0.13662004754044799</c:v>
                </c:pt>
                <c:pt idx="2476">
                  <c:v>0.13673153957083209</c:v>
                </c:pt>
                <c:pt idx="2477">
                  <c:v>0.13684223052547817</c:v>
                </c:pt>
                <c:pt idx="2478">
                  <c:v>0.13695211382182212</c:v>
                </c:pt>
                <c:pt idx="2479">
                  <c:v>0.13706118288909216</c:v>
                </c:pt>
                <c:pt idx="2480">
                  <c:v>0.13716943116864308</c:v>
                </c:pt>
                <c:pt idx="2481">
                  <c:v>0.13727685211431001</c:v>
                </c:pt>
                <c:pt idx="2482">
                  <c:v>0.13738343919274612</c:v>
                </c:pt>
                <c:pt idx="2483">
                  <c:v>0.13748918588377212</c:v>
                </c:pt>
                <c:pt idx="2484">
                  <c:v>0.13759408568072112</c:v>
                </c:pt>
                <c:pt idx="2485">
                  <c:v>0.13769813209078099</c:v>
                </c:pt>
                <c:pt idx="2486">
                  <c:v>0.13780131863535</c:v>
                </c:pt>
                <c:pt idx="2487">
                  <c:v>0.13790363885037413</c:v>
                </c:pt>
                <c:pt idx="2488">
                  <c:v>0.13800508628670108</c:v>
                </c:pt>
                <c:pt idx="2489">
                  <c:v>0.13810565451042509</c:v>
                </c:pt>
                <c:pt idx="2490">
                  <c:v>0.13820533710323712</c:v>
                </c:pt>
                <c:pt idx="2491">
                  <c:v>0.13830412766277</c:v>
                </c:pt>
                <c:pt idx="2492">
                  <c:v>0.13840201980295408</c:v>
                </c:pt>
                <c:pt idx="2493">
                  <c:v>0.13849900715435909</c:v>
                </c:pt>
                <c:pt idx="2494">
                  <c:v>0.13859508336455001</c:v>
                </c:pt>
                <c:pt idx="2495">
                  <c:v>0.13869024209843109</c:v>
                </c:pt>
                <c:pt idx="2496">
                  <c:v>0.138784477038603</c:v>
                </c:pt>
                <c:pt idx="2497">
                  <c:v>0.13887778188571101</c:v>
                </c:pt>
                <c:pt idx="2498">
                  <c:v>0.13897015035879301</c:v>
                </c:pt>
                <c:pt idx="2499">
                  <c:v>0.139061576195637</c:v>
                </c:pt>
                <c:pt idx="2500">
                  <c:v>0.13915205315312801</c:v>
                </c:pt>
                <c:pt idx="2501">
                  <c:v>0.13924157500760101</c:v>
                </c:pt>
                <c:pt idx="2502">
                  <c:v>0.13933013555519613</c:v>
                </c:pt>
                <c:pt idx="2503">
                  <c:v>0.13941772861220908</c:v>
                </c:pt>
                <c:pt idx="2504">
                  <c:v>0.13950434801544509</c:v>
                </c:pt>
                <c:pt idx="2505">
                  <c:v>0.13958998762256999</c:v>
                </c:pt>
                <c:pt idx="2506">
                  <c:v>0.13967464131246901</c:v>
                </c:pt>
                <c:pt idx="2507">
                  <c:v>0.13975830298559208</c:v>
                </c:pt>
                <c:pt idx="2508">
                  <c:v>0.13984096656431999</c:v>
                </c:pt>
                <c:pt idx="2509">
                  <c:v>0.13992262599330491</c:v>
                </c:pt>
                <c:pt idx="2510">
                  <c:v>0.140003275239835</c:v>
                </c:pt>
                <c:pt idx="2511">
                  <c:v>0.1400829082941849</c:v>
                </c:pt>
                <c:pt idx="2512">
                  <c:v>0.14016151916997391</c:v>
                </c:pt>
                <c:pt idx="2513">
                  <c:v>0.140239101904515</c:v>
                </c:pt>
                <c:pt idx="2514">
                  <c:v>0.14031565055917708</c:v>
                </c:pt>
                <c:pt idx="2515">
                  <c:v>0.14039115921973797</c:v>
                </c:pt>
                <c:pt idx="2516">
                  <c:v>0.14046562199673501</c:v>
                </c:pt>
                <c:pt idx="2517">
                  <c:v>0.14053903302583012</c:v>
                </c:pt>
                <c:pt idx="2518">
                  <c:v>0.14061138646815799</c:v>
                </c:pt>
                <c:pt idx="2519">
                  <c:v>0.14068267651068789</c:v>
                </c:pt>
                <c:pt idx="2520">
                  <c:v>0.14075289736657501</c:v>
                </c:pt>
                <c:pt idx="2521">
                  <c:v>0.140822043275521</c:v>
                </c:pt>
                <c:pt idx="2522">
                  <c:v>0.14089010850412709</c:v>
                </c:pt>
                <c:pt idx="2523">
                  <c:v>0.14095708734625012</c:v>
                </c:pt>
                <c:pt idx="2524">
                  <c:v>0.14102297412336501</c:v>
                </c:pt>
                <c:pt idx="2525">
                  <c:v>0.14108776318491401</c:v>
                </c:pt>
                <c:pt idx="2526">
                  <c:v>0.1411514489086679</c:v>
                </c:pt>
                <c:pt idx="2527">
                  <c:v>0.14121402570108199</c:v>
                </c:pt>
                <c:pt idx="2528">
                  <c:v>0.14127548799765099</c:v>
                </c:pt>
                <c:pt idx="2529">
                  <c:v>0.14133583026326699</c:v>
                </c:pt>
                <c:pt idx="2530">
                  <c:v>0.14139504699257799</c:v>
                </c:pt>
                <c:pt idx="2531">
                  <c:v>0.14145313271034113</c:v>
                </c:pt>
                <c:pt idx="2532">
                  <c:v>0.14151008197178308</c:v>
                </c:pt>
                <c:pt idx="2533">
                  <c:v>0.14156588936295308</c:v>
                </c:pt>
                <c:pt idx="2534">
                  <c:v>0.141620549501079</c:v>
                </c:pt>
                <c:pt idx="2535">
                  <c:v>0.14167405703493097</c:v>
                </c:pt>
                <c:pt idx="2536">
                  <c:v>0.14172640664517108</c:v>
                </c:pt>
                <c:pt idx="2537">
                  <c:v>0.14177759304470897</c:v>
                </c:pt>
                <c:pt idx="2538">
                  <c:v>0.14182761097906191</c:v>
                </c:pt>
                <c:pt idx="2539">
                  <c:v>0.14187645522671197</c:v>
                </c:pt>
                <c:pt idx="2540">
                  <c:v>0.14192412059945508</c:v>
                </c:pt>
                <c:pt idx="2541">
                  <c:v>0.14197060194276201</c:v>
                </c:pt>
                <c:pt idx="2542">
                  <c:v>0.14201589413613613</c:v>
                </c:pt>
                <c:pt idx="2543">
                  <c:v>0.14205999209346212</c:v>
                </c:pt>
                <c:pt idx="2544">
                  <c:v>0.14210289076336499</c:v>
                </c:pt>
                <c:pt idx="2545">
                  <c:v>0.14214458512956599</c:v>
                </c:pt>
                <c:pt idx="2546">
                  <c:v>0.142185070211235</c:v>
                </c:pt>
                <c:pt idx="2547">
                  <c:v>0.14222434106334508</c:v>
                </c:pt>
                <c:pt idx="2548">
                  <c:v>0.14226239277702823</c:v>
                </c:pt>
                <c:pt idx="2549">
                  <c:v>0.14229922047992713</c:v>
                </c:pt>
                <c:pt idx="2550">
                  <c:v>0.14233481933655093</c:v>
                </c:pt>
                <c:pt idx="2551">
                  <c:v>0.14236918454862613</c:v>
                </c:pt>
                <c:pt idx="2552">
                  <c:v>0.14240231135545109</c:v>
                </c:pt>
                <c:pt idx="2553">
                  <c:v>0.14243419503424809</c:v>
                </c:pt>
                <c:pt idx="2554">
                  <c:v>0.14246483090051501</c:v>
                </c:pt>
                <c:pt idx="2555">
                  <c:v>0.14249421430837608</c:v>
                </c:pt>
                <c:pt idx="2556">
                  <c:v>0.14252234065093408</c:v>
                </c:pt>
                <c:pt idx="2557">
                  <c:v>0.14254920536062313</c:v>
                </c:pt>
                <c:pt idx="2558">
                  <c:v>0.14257480390955585</c:v>
                </c:pt>
                <c:pt idx="2559">
                  <c:v>0.14259913180987513</c:v>
                </c:pt>
                <c:pt idx="2560">
                  <c:v>0.14262218461410001</c:v>
                </c:pt>
                <c:pt idx="2561">
                  <c:v>0.14264395791548201</c:v>
                </c:pt>
                <c:pt idx="2562">
                  <c:v>0.14266444734834399</c:v>
                </c:pt>
                <c:pt idx="2563">
                  <c:v>0.14268364858843699</c:v>
                </c:pt>
                <c:pt idx="2564">
                  <c:v>0.142701557353277</c:v>
                </c:pt>
                <c:pt idx="2565">
                  <c:v>0.14271816940250309</c:v>
                </c:pt>
                <c:pt idx="2566">
                  <c:v>0.14273348053821516</c:v>
                </c:pt>
                <c:pt idx="2567">
                  <c:v>0.14274748660532122</c:v>
                </c:pt>
                <c:pt idx="2568">
                  <c:v>0.14276018349188113</c:v>
                </c:pt>
                <c:pt idx="2569">
                  <c:v>0.1427715671294579</c:v>
                </c:pt>
                <c:pt idx="2570">
                  <c:v>0.14278163349344608</c:v>
                </c:pt>
                <c:pt idx="2571">
                  <c:v>0.14279037860342908</c:v>
                </c:pt>
                <c:pt idx="2572">
                  <c:v>0.14279779852351299</c:v>
                </c:pt>
                <c:pt idx="2573">
                  <c:v>0.14280388936266708</c:v>
                </c:pt>
                <c:pt idx="2574">
                  <c:v>0.142808647275071</c:v>
                </c:pt>
                <c:pt idx="2575">
                  <c:v>0.14281206846044309</c:v>
                </c:pt>
                <c:pt idx="2576">
                  <c:v>0.14281414916438609</c:v>
                </c:pt>
                <c:pt idx="2577">
                  <c:v>0.14281488567872899</c:v>
                </c:pt>
                <c:pt idx="2578">
                  <c:v>0.14281427434185301</c:v>
                </c:pt>
                <c:pt idx="2579">
                  <c:v>0.14281231153903112</c:v>
                </c:pt>
                <c:pt idx="2580">
                  <c:v>0.14280899370276909</c:v>
                </c:pt>
                <c:pt idx="2581">
                  <c:v>0.14280431731313301</c:v>
                </c:pt>
                <c:pt idx="2582">
                  <c:v>0.14279827889808108</c:v>
                </c:pt>
                <c:pt idx="2583">
                  <c:v>0.142790875033802</c:v>
                </c:pt>
                <c:pt idx="2584">
                  <c:v>0.14278210234503799</c:v>
                </c:pt>
                <c:pt idx="2585">
                  <c:v>0.14277195750542113</c:v>
                </c:pt>
                <c:pt idx="2586">
                  <c:v>0.14276043723779913</c:v>
                </c:pt>
                <c:pt idx="2587">
                  <c:v>0.14274753831456008</c:v>
                </c:pt>
                <c:pt idx="2588">
                  <c:v>0.1427332575579692</c:v>
                </c:pt>
                <c:pt idx="2589">
                  <c:v>0.14271759184047716</c:v>
                </c:pt>
                <c:pt idx="2590">
                  <c:v>0.142700538085058</c:v>
                </c:pt>
                <c:pt idx="2591">
                  <c:v>0.14268209326553</c:v>
                </c:pt>
                <c:pt idx="2592">
                  <c:v>0.14266225440687208</c:v>
                </c:pt>
                <c:pt idx="2593">
                  <c:v>0.14264101858554601</c:v>
                </c:pt>
                <c:pt idx="2594">
                  <c:v>0.14261838292981899</c:v>
                </c:pt>
                <c:pt idx="2595">
                  <c:v>0.14259434462007609</c:v>
                </c:pt>
                <c:pt idx="2596">
                  <c:v>0.14256890088913912</c:v>
                </c:pt>
                <c:pt idx="2597">
                  <c:v>0.14254204902258399</c:v>
                </c:pt>
                <c:pt idx="2598">
                  <c:v>0.14251378635904899</c:v>
                </c:pt>
                <c:pt idx="2599">
                  <c:v>0.142484110290549</c:v>
                </c:pt>
                <c:pt idx="2600">
                  <c:v>0.14245301826279008</c:v>
                </c:pt>
                <c:pt idx="2601">
                  <c:v>0.14242050777547008</c:v>
                </c:pt>
                <c:pt idx="2602">
                  <c:v>0.142386576382595</c:v>
                </c:pt>
                <c:pt idx="2603">
                  <c:v>0.14235122169278</c:v>
                </c:pt>
                <c:pt idx="2604">
                  <c:v>0.14231444136955401</c:v>
                </c:pt>
                <c:pt idx="2605">
                  <c:v>0.14227623313166507</c:v>
                </c:pt>
                <c:pt idx="2606">
                  <c:v>0.14223659475337799</c:v>
                </c:pt>
                <c:pt idx="2607">
                  <c:v>0.14219552406477792</c:v>
                </c:pt>
                <c:pt idx="2608">
                  <c:v>0.142153018952062</c:v>
                </c:pt>
                <c:pt idx="2609">
                  <c:v>0.14210907735784301</c:v>
                </c:pt>
                <c:pt idx="2610">
                  <c:v>0.14206369728144108</c:v>
                </c:pt>
                <c:pt idx="2611">
                  <c:v>0.14201687677916899</c:v>
                </c:pt>
                <c:pt idx="2612">
                  <c:v>0.141968613964635</c:v>
                </c:pt>
                <c:pt idx="2613">
                  <c:v>0.14191890700902213</c:v>
                </c:pt>
                <c:pt idx="2614">
                  <c:v>0.14186775414137909</c:v>
                </c:pt>
                <c:pt idx="2615">
                  <c:v>0.14181515364890501</c:v>
                </c:pt>
                <c:pt idx="2616">
                  <c:v>0.1417611038772312</c:v>
                </c:pt>
                <c:pt idx="2617">
                  <c:v>0.141705603230703</c:v>
                </c:pt>
                <c:pt idx="2618">
                  <c:v>0.14164865017266212</c:v>
                </c:pt>
                <c:pt idx="2619">
                  <c:v>0.14159024322571301</c:v>
                </c:pt>
                <c:pt idx="2620">
                  <c:v>0.14153038097201309</c:v>
                </c:pt>
                <c:pt idx="2621">
                  <c:v>0.14146906205353299</c:v>
                </c:pt>
                <c:pt idx="2622">
                  <c:v>0.14140628517233328</c:v>
                </c:pt>
                <c:pt idx="2623">
                  <c:v>0.14134204909083109</c:v>
                </c:pt>
                <c:pt idx="2624">
                  <c:v>0.14127635263206609</c:v>
                </c:pt>
                <c:pt idx="2625">
                  <c:v>0.14120919467996512</c:v>
                </c:pt>
                <c:pt idx="2626">
                  <c:v>0.1411405741796069</c:v>
                </c:pt>
                <c:pt idx="2627">
                  <c:v>0.14107049013747416</c:v>
                </c:pt>
                <c:pt idx="2628">
                  <c:v>0.14099894162171708</c:v>
                </c:pt>
                <c:pt idx="2629">
                  <c:v>0.14092592776240809</c:v>
                </c:pt>
                <c:pt idx="2630">
                  <c:v>0.14085144775178901</c:v>
                </c:pt>
                <c:pt idx="2631">
                  <c:v>0.140775500844526</c:v>
                </c:pt>
                <c:pt idx="2632">
                  <c:v>0.14069808635795508</c:v>
                </c:pt>
                <c:pt idx="2633">
                  <c:v>0.14061920367232517</c:v>
                </c:pt>
                <c:pt idx="2634">
                  <c:v>0.14053885223104401</c:v>
                </c:pt>
                <c:pt idx="2635">
                  <c:v>0.14045703154091713</c:v>
                </c:pt>
                <c:pt idx="2636">
                  <c:v>0.14037374117238099</c:v>
                </c:pt>
                <c:pt idx="2637">
                  <c:v>0.14028898075974608</c:v>
                </c:pt>
                <c:pt idx="2638">
                  <c:v>0.14020275000141699</c:v>
                </c:pt>
                <c:pt idx="2639">
                  <c:v>0.14011504866013108</c:v>
                </c:pt>
                <c:pt idx="2640">
                  <c:v>0.14002587656318297</c:v>
                </c:pt>
                <c:pt idx="2641">
                  <c:v>0.13993523360264509</c:v>
                </c:pt>
                <c:pt idx="2642">
                  <c:v>0.13984311973559099</c:v>
                </c:pt>
                <c:pt idx="2643">
                  <c:v>0.13974953498431208</c:v>
                </c:pt>
                <c:pt idx="2644">
                  <c:v>0.139654479436533</c:v>
                </c:pt>
                <c:pt idx="2645">
                  <c:v>0.139557953245627</c:v>
                </c:pt>
                <c:pt idx="2646">
                  <c:v>0.139459956630818</c:v>
                </c:pt>
                <c:pt idx="2647">
                  <c:v>0.13936048987739225</c:v>
                </c:pt>
                <c:pt idx="2648">
                  <c:v>0.13925955333690199</c:v>
                </c:pt>
                <c:pt idx="2649">
                  <c:v>0.13915714742736213</c:v>
                </c:pt>
                <c:pt idx="2650">
                  <c:v>0.13905327263344697</c:v>
                </c:pt>
                <c:pt idx="2651">
                  <c:v>0.13894792950669113</c:v>
                </c:pt>
                <c:pt idx="2652">
                  <c:v>0.13884111866566901</c:v>
                </c:pt>
                <c:pt idx="2653">
                  <c:v>0.13873284079619513</c:v>
                </c:pt>
                <c:pt idx="2654">
                  <c:v>0.13862309665149508</c:v>
                </c:pt>
                <c:pt idx="2655">
                  <c:v>0.13851188705239717</c:v>
                </c:pt>
                <c:pt idx="2656">
                  <c:v>0.13839921288750609</c:v>
                </c:pt>
                <c:pt idx="2657">
                  <c:v>0.13828507511337601</c:v>
                </c:pt>
                <c:pt idx="2658">
                  <c:v>0.138169474754683</c:v>
                </c:pt>
                <c:pt idx="2659">
                  <c:v>0.13805241290439399</c:v>
                </c:pt>
                <c:pt idx="2660">
                  <c:v>0.13793389072392909</c:v>
                </c:pt>
                <c:pt idx="2661">
                  <c:v>0.13781390944332009</c:v>
                </c:pt>
                <c:pt idx="2662">
                  <c:v>0.13769247036137208</c:v>
                </c:pt>
                <c:pt idx="2663">
                  <c:v>0.137569574845819</c:v>
                </c:pt>
                <c:pt idx="2664">
                  <c:v>0.13744522433346212</c:v>
                </c:pt>
                <c:pt idx="2665">
                  <c:v>0.13731942033033209</c:v>
                </c:pt>
                <c:pt idx="2666">
                  <c:v>0.137192164411815</c:v>
                </c:pt>
                <c:pt idx="2667">
                  <c:v>0.13706345822280899</c:v>
                </c:pt>
                <c:pt idx="2668">
                  <c:v>0.13693330347784513</c:v>
                </c:pt>
                <c:pt idx="2669">
                  <c:v>0.13680170196122701</c:v>
                </c:pt>
                <c:pt idx="2670">
                  <c:v>0.13666865552715499</c:v>
                </c:pt>
                <c:pt idx="2671">
                  <c:v>0.136534166099853</c:v>
                </c:pt>
                <c:pt idx="2672">
                  <c:v>0.136398235673685</c:v>
                </c:pt>
                <c:pt idx="2673">
                  <c:v>0.136260866313274</c:v>
                </c:pt>
                <c:pt idx="2674">
                  <c:v>0.13612206015361389</c:v>
                </c:pt>
                <c:pt idx="2675">
                  <c:v>0.13598181940017601</c:v>
                </c:pt>
                <c:pt idx="2676">
                  <c:v>0.135840146329018</c:v>
                </c:pt>
                <c:pt idx="2677">
                  <c:v>0.13569704328687701</c:v>
                </c:pt>
                <c:pt idx="2678">
                  <c:v>0.135552512691273</c:v>
                </c:pt>
                <c:pt idx="2679">
                  <c:v>0.13540655703059701</c:v>
                </c:pt>
                <c:pt idx="2680">
                  <c:v>0.13525917886419808</c:v>
                </c:pt>
                <c:pt idx="2681">
                  <c:v>0.1351103808224722</c:v>
                </c:pt>
                <c:pt idx="2682">
                  <c:v>0.13496016560693308</c:v>
                </c:pt>
                <c:pt idx="2683">
                  <c:v>0.13480853599030099</c:v>
                </c:pt>
                <c:pt idx="2684">
                  <c:v>0.13465549481656008</c:v>
                </c:pt>
                <c:pt idx="2685">
                  <c:v>0.13450104500103399</c:v>
                </c:pt>
                <c:pt idx="2686">
                  <c:v>0.13434518953044516</c:v>
                </c:pt>
                <c:pt idx="2687">
                  <c:v>0.13418793146297409</c:v>
                </c:pt>
                <c:pt idx="2688">
                  <c:v>0.13402927392830891</c:v>
                </c:pt>
                <c:pt idx="2689">
                  <c:v>0.13386922012770608</c:v>
                </c:pt>
                <c:pt idx="2690">
                  <c:v>0.13370777333402101</c:v>
                </c:pt>
                <c:pt idx="2691">
                  <c:v>0.13354493689175809</c:v>
                </c:pt>
                <c:pt idx="2692">
                  <c:v>0.13338071421710293</c:v>
                </c:pt>
                <c:pt idx="2693">
                  <c:v>0.13321510879795709</c:v>
                </c:pt>
                <c:pt idx="2694">
                  <c:v>0.13304812419395801</c:v>
                </c:pt>
                <c:pt idx="2695">
                  <c:v>0.13287976403650992</c:v>
                </c:pt>
                <c:pt idx="2696">
                  <c:v>0.13271003202879708</c:v>
                </c:pt>
                <c:pt idx="2697">
                  <c:v>0.13253893194579208</c:v>
                </c:pt>
                <c:pt idx="2698">
                  <c:v>0.13236646763427501</c:v>
                </c:pt>
                <c:pt idx="2699">
                  <c:v>0.13219264301282899</c:v>
                </c:pt>
                <c:pt idx="2700">
                  <c:v>0.13201746207183812</c:v>
                </c:pt>
                <c:pt idx="2701">
                  <c:v>0.131840928873487</c:v>
                </c:pt>
                <c:pt idx="2702">
                  <c:v>0.13166304755175001</c:v>
                </c:pt>
                <c:pt idx="2703">
                  <c:v>0.13148382231236599</c:v>
                </c:pt>
                <c:pt idx="2704">
                  <c:v>0.13130325743283108</c:v>
                </c:pt>
                <c:pt idx="2705">
                  <c:v>0.13112135726236199</c:v>
                </c:pt>
                <c:pt idx="2706">
                  <c:v>0.13093812622187601</c:v>
                </c:pt>
                <c:pt idx="2707">
                  <c:v>0.13075356880394692</c:v>
                </c:pt>
                <c:pt idx="2708">
                  <c:v>0.13056768957277012</c:v>
                </c:pt>
                <c:pt idx="2709">
                  <c:v>0.13038049316411399</c:v>
                </c:pt>
                <c:pt idx="2710">
                  <c:v>0.13019198428527501</c:v>
                </c:pt>
                <c:pt idx="2711">
                  <c:v>0.13000216771501691</c:v>
                </c:pt>
                <c:pt idx="2712">
                  <c:v>0.12981104830351192</c:v>
                </c:pt>
                <c:pt idx="2713">
                  <c:v>0.12961863097227999</c:v>
                </c:pt>
                <c:pt idx="2714">
                  <c:v>0.12942492071411091</c:v>
                </c:pt>
                <c:pt idx="2715">
                  <c:v>0.12922992259299412</c:v>
                </c:pt>
                <c:pt idx="2716">
                  <c:v>0.129033641744036</c:v>
                </c:pt>
                <c:pt idx="2717">
                  <c:v>0.12883608337337699</c:v>
                </c:pt>
                <c:pt idx="2718">
                  <c:v>0.12863725275809301</c:v>
                </c:pt>
                <c:pt idx="2719">
                  <c:v>0.12843715524610899</c:v>
                </c:pt>
                <c:pt idx="2720">
                  <c:v>0.128235796256089</c:v>
                </c:pt>
                <c:pt idx="2721">
                  <c:v>0.12803318127733412</c:v>
                </c:pt>
                <c:pt idx="2722">
                  <c:v>0.127829315869671</c:v>
                </c:pt>
                <c:pt idx="2723">
                  <c:v>0.12762420566333091</c:v>
                </c:pt>
                <c:pt idx="2724">
                  <c:v>0.12741785635882899</c:v>
                </c:pt>
                <c:pt idx="2725">
                  <c:v>0.12721027372683599</c:v>
                </c:pt>
                <c:pt idx="2726">
                  <c:v>0.12700146360804893</c:v>
                </c:pt>
                <c:pt idx="2727">
                  <c:v>0.12679143191304201</c:v>
                </c:pt>
                <c:pt idx="2728">
                  <c:v>0.12658018462213308</c:v>
                </c:pt>
                <c:pt idx="2729">
                  <c:v>0.126367727785234</c:v>
                </c:pt>
                <c:pt idx="2730">
                  <c:v>0.12615406752168193</c:v>
                </c:pt>
                <c:pt idx="2731">
                  <c:v>0.12593921002010008</c:v>
                </c:pt>
                <c:pt idx="2732">
                  <c:v>0.125723161538215</c:v>
                </c:pt>
                <c:pt idx="2733">
                  <c:v>0.12550592840269201</c:v>
                </c:pt>
                <c:pt idx="2734">
                  <c:v>0.12528751700895885</c:v>
                </c:pt>
                <c:pt idx="2735">
                  <c:v>0.12506793382102313</c:v>
                </c:pt>
                <c:pt idx="2736">
                  <c:v>0.12484718537128404</c:v>
                </c:pt>
                <c:pt idx="2737">
                  <c:v>0.12462527826033809</c:v>
                </c:pt>
                <c:pt idx="2738">
                  <c:v>0.12440221915678204</c:v>
                </c:pt>
                <c:pt idx="2739">
                  <c:v>0.12417801479700798</c:v>
                </c:pt>
                <c:pt idx="2740">
                  <c:v>0.12395267198499804</c:v>
                </c:pt>
                <c:pt idx="2741">
                  <c:v>0.12372619759210005</c:v>
                </c:pt>
                <c:pt idx="2742">
                  <c:v>0.12349859855681304</c:v>
                </c:pt>
                <c:pt idx="2743">
                  <c:v>0.123269881884563</c:v>
                </c:pt>
                <c:pt idx="2744">
                  <c:v>0.123040054647464</c:v>
                </c:pt>
                <c:pt idx="2745">
                  <c:v>0.12280912398408604</c:v>
                </c:pt>
                <c:pt idx="2746">
                  <c:v>0.12257709709920696</c:v>
                </c:pt>
                <c:pt idx="2747">
                  <c:v>0.12234398126357404</c:v>
                </c:pt>
                <c:pt idx="2748">
                  <c:v>0.12210978381363705</c:v>
                </c:pt>
                <c:pt idx="2749">
                  <c:v>0.12187451215129699</c:v>
                </c:pt>
                <c:pt idx="2750">
                  <c:v>0.12163817374363409</c:v>
                </c:pt>
                <c:pt idx="2751">
                  <c:v>0.12140077612264702</c:v>
                </c:pt>
                <c:pt idx="2752">
                  <c:v>0.12116232688496402</c:v>
                </c:pt>
                <c:pt idx="2753">
                  <c:v>0.12092283369157</c:v>
                </c:pt>
                <c:pt idx="2754">
                  <c:v>0.12068230426751404</c:v>
                </c:pt>
                <c:pt idx="2755">
                  <c:v>0.12044074640161809</c:v>
                </c:pt>
                <c:pt idx="2756">
                  <c:v>0.12019816794617406</c:v>
                </c:pt>
                <c:pt idx="2757">
                  <c:v>0.11995457681664908</c:v>
                </c:pt>
                <c:pt idx="2758">
                  <c:v>0.119709980991361</c:v>
                </c:pt>
                <c:pt idx="2759">
                  <c:v>0.11946438851117502</c:v>
                </c:pt>
                <c:pt idx="2760">
                  <c:v>0.119217807479178</c:v>
                </c:pt>
                <c:pt idx="2761">
                  <c:v>0.11897024606034802</c:v>
                </c:pt>
                <c:pt idx="2762">
                  <c:v>0.11872171248122512</c:v>
                </c:pt>
                <c:pt idx="2763">
                  <c:v>0.11847221502957904</c:v>
                </c:pt>
                <c:pt idx="2764">
                  <c:v>0.11822176205405106</c:v>
                </c:pt>
                <c:pt idx="2765">
                  <c:v>0.117970361963822</c:v>
                </c:pt>
                <c:pt idx="2766">
                  <c:v>0.11771802322824304</c:v>
                </c:pt>
                <c:pt idx="2767">
                  <c:v>0.11746475437648408</c:v>
                </c:pt>
                <c:pt idx="2768">
                  <c:v>0.11721056399716701</c:v>
                </c:pt>
                <c:pt idx="2769">
                  <c:v>0.116955460737991</c:v>
                </c:pt>
                <c:pt idx="2770">
                  <c:v>0.116699453305357</c:v>
                </c:pt>
                <c:pt idx="2771">
                  <c:v>0.11644255046399005</c:v>
                </c:pt>
                <c:pt idx="2772">
                  <c:v>0.11618476103654404</c:v>
                </c:pt>
                <c:pt idx="2773">
                  <c:v>0.11592609390321408</c:v>
                </c:pt>
                <c:pt idx="2774">
                  <c:v>0.11566655800133704</c:v>
                </c:pt>
                <c:pt idx="2775">
                  <c:v>0.115406162324986</c:v>
                </c:pt>
                <c:pt idx="2776">
                  <c:v>0.115144915924563</c:v>
                </c:pt>
                <c:pt idx="2777">
                  <c:v>0.11488282790637902</c:v>
                </c:pt>
                <c:pt idx="2778">
                  <c:v>0.114619907432242</c:v>
                </c:pt>
                <c:pt idx="2779">
                  <c:v>0.11435616371902696</c:v>
                </c:pt>
                <c:pt idx="2780">
                  <c:v>0.11409160603824305</c:v>
                </c:pt>
                <c:pt idx="2781">
                  <c:v>0.11382624371560109</c:v>
                </c:pt>
                <c:pt idx="2782">
                  <c:v>0.11356008613056801</c:v>
                </c:pt>
                <c:pt idx="2783">
                  <c:v>0.11329314271592708</c:v>
                </c:pt>
                <c:pt idx="2784">
                  <c:v>0.11302542295732004</c:v>
                </c:pt>
                <c:pt idx="2785">
                  <c:v>0.11275693639278998</c:v>
                </c:pt>
                <c:pt idx="2786">
                  <c:v>0.11248769261232192</c:v>
                </c:pt>
                <c:pt idx="2787">
                  <c:v>0.112217701257375</c:v>
                </c:pt>
                <c:pt idx="2788">
                  <c:v>0.111946972020407</c:v>
                </c:pt>
                <c:pt idx="2789">
                  <c:v>0.11167551464440098</c:v>
                </c:pt>
                <c:pt idx="2790">
                  <c:v>0.11140333892237596</c:v>
                </c:pt>
                <c:pt idx="2791">
                  <c:v>0.11113045469690598</c:v>
                </c:pt>
                <c:pt idx="2792">
                  <c:v>0.11085687185962298</c:v>
                </c:pt>
                <c:pt idx="2793">
                  <c:v>0.11058260035072</c:v>
                </c:pt>
                <c:pt idx="2794">
                  <c:v>0.11030765015844796</c:v>
                </c:pt>
                <c:pt idx="2795">
                  <c:v>0.11003203131860904</c:v>
                </c:pt>
                <c:pt idx="2796">
                  <c:v>0.10975575391404105</c:v>
                </c:pt>
                <c:pt idx="2797">
                  <c:v>0.109478828074104</c:v>
                </c:pt>
                <c:pt idx="2798">
                  <c:v>0.10920126397415508</c:v>
                </c:pt>
                <c:pt idx="2799">
                  <c:v>0.10892307183502006</c:v>
                </c:pt>
                <c:pt idx="2800">
                  <c:v>0.10864426192246404</c:v>
                </c:pt>
                <c:pt idx="2801">
                  <c:v>0.10836484454665508</c:v>
                </c:pt>
                <c:pt idx="2802">
                  <c:v>0.10808483006162006</c:v>
                </c:pt>
                <c:pt idx="2803">
                  <c:v>0.10780422886470002</c:v>
                </c:pt>
                <c:pt idx="2804">
                  <c:v>0.10752305139600105</c:v>
                </c:pt>
                <c:pt idx="2805">
                  <c:v>0.107241308137835</c:v>
                </c:pt>
                <c:pt idx="2806">
                  <c:v>0.10695900961416693</c:v>
                </c:pt>
                <c:pt idx="2807">
                  <c:v>0.106676166390043</c:v>
                </c:pt>
                <c:pt idx="2808">
                  <c:v>0.10639278907102608</c:v>
                </c:pt>
                <c:pt idx="2809">
                  <c:v>0.106108888302622</c:v>
                </c:pt>
                <c:pt idx="2810">
                  <c:v>0.10582447476970304</c:v>
                </c:pt>
                <c:pt idx="2811">
                  <c:v>0.10553955919592596</c:v>
                </c:pt>
                <c:pt idx="2812">
                  <c:v>0.10525415234314107</c:v>
                </c:pt>
                <c:pt idx="2813">
                  <c:v>0.10496826501081502</c:v>
                </c:pt>
                <c:pt idx="2814">
                  <c:v>0.104681908035421</c:v>
                </c:pt>
                <c:pt idx="2815">
                  <c:v>0.10439509228984904</c:v>
                </c:pt>
                <c:pt idx="2816">
                  <c:v>0.10410782868280501</c:v>
                </c:pt>
                <c:pt idx="2817">
                  <c:v>0.10382012815819699</c:v>
                </c:pt>
                <c:pt idx="2818">
                  <c:v>0.103532001694532</c:v>
                </c:pt>
                <c:pt idx="2819">
                  <c:v>0.103243460304298</c:v>
                </c:pt>
                <c:pt idx="2820">
                  <c:v>0.10295451503334498</c:v>
                </c:pt>
                <c:pt idx="2821">
                  <c:v>0.10266517696026708</c:v>
                </c:pt>
                <c:pt idx="2822">
                  <c:v>0.10237545719577196</c:v>
                </c:pt>
                <c:pt idx="2823">
                  <c:v>0.102085366882053</c:v>
                </c:pt>
                <c:pt idx="2824">
                  <c:v>0.10179491719216098</c:v>
                </c:pt>
                <c:pt idx="2825">
                  <c:v>0.10150411932935698</c:v>
                </c:pt>
                <c:pt idx="2826">
                  <c:v>0.10121298452648304</c:v>
                </c:pt>
                <c:pt idx="2827">
                  <c:v>0.10092152404531204</c:v>
                </c:pt>
                <c:pt idx="2828">
                  <c:v>0.10062974917590208</c:v>
                </c:pt>
                <c:pt idx="2829">
                  <c:v>0.100337671235947</c:v>
                </c:pt>
                <c:pt idx="2830">
                  <c:v>0.10004530157012402</c:v>
                </c:pt>
                <c:pt idx="2831">
                  <c:v>9.9752651549429999E-2</c:v>
                </c:pt>
                <c:pt idx="2832">
                  <c:v>9.9459732570528495E-2</c:v>
                </c:pt>
                <c:pt idx="2833">
                  <c:v>9.9166556055084981E-2</c:v>
                </c:pt>
                <c:pt idx="2834">
                  <c:v>9.8873133449099135E-2</c:v>
                </c:pt>
                <c:pt idx="2835">
                  <c:v>9.8579476222234258E-2</c:v>
                </c:pt>
                <c:pt idx="2836">
                  <c:v>9.8285595867148148E-2</c:v>
                </c:pt>
                <c:pt idx="2837">
                  <c:v>9.7991503898818E-2</c:v>
                </c:pt>
                <c:pt idx="2838">
                  <c:v>9.7697211853858379E-2</c:v>
                </c:pt>
                <c:pt idx="2839">
                  <c:v>9.7402731289845307E-2</c:v>
                </c:pt>
                <c:pt idx="2840">
                  <c:v>9.7108073784629476E-2</c:v>
                </c:pt>
                <c:pt idx="2841">
                  <c:v>9.6813250935653405E-2</c:v>
                </c:pt>
                <c:pt idx="2842">
                  <c:v>9.6518274359261427E-2</c:v>
                </c:pt>
                <c:pt idx="2843">
                  <c:v>9.6223155690008083E-2</c:v>
                </c:pt>
                <c:pt idx="2844">
                  <c:v>9.5927906579965846E-2</c:v>
                </c:pt>
                <c:pt idx="2845">
                  <c:v>9.5632538698030456E-2</c:v>
                </c:pt>
                <c:pt idx="2846">
                  <c:v>9.5337063729219698E-2</c:v>
                </c:pt>
                <c:pt idx="2847">
                  <c:v>9.5041493373977964E-2</c:v>
                </c:pt>
                <c:pt idx="2848">
                  <c:v>9.4745839347470995E-2</c:v>
                </c:pt>
                <c:pt idx="2849">
                  <c:v>9.4450113378881165E-2</c:v>
                </c:pt>
                <c:pt idx="2850">
                  <c:v>9.4154327210703978E-2</c:v>
                </c:pt>
                <c:pt idx="2851">
                  <c:v>9.3858492598038551E-2</c:v>
                </c:pt>
                <c:pt idx="2852">
                  <c:v>9.3562621307876001E-2</c:v>
                </c:pt>
                <c:pt idx="2853">
                  <c:v>9.3266725118390501E-2</c:v>
                </c:pt>
                <c:pt idx="2854">
                  <c:v>9.2970815818224986E-2</c:v>
                </c:pt>
                <c:pt idx="2855">
                  <c:v>9.2674905205774136E-2</c:v>
                </c:pt>
                <c:pt idx="2856">
                  <c:v>9.2379005088472244E-2</c:v>
                </c:pt>
                <c:pt idx="2857">
                  <c:v>9.2083127282068841E-2</c:v>
                </c:pt>
                <c:pt idx="2858">
                  <c:v>9.1787283609916545E-2</c:v>
                </c:pt>
                <c:pt idx="2859">
                  <c:v>9.1491485902245304E-2</c:v>
                </c:pt>
                <c:pt idx="2860">
                  <c:v>9.1195745995439101E-2</c:v>
                </c:pt>
                <c:pt idx="2861">
                  <c:v>9.0900075731320543E-2</c:v>
                </c:pt>
                <c:pt idx="2862">
                  <c:v>9.0604486956417513E-2</c:v>
                </c:pt>
                <c:pt idx="2863">
                  <c:v>9.030899152124236E-2</c:v>
                </c:pt>
                <c:pt idx="2864">
                  <c:v>9.001360127956845E-2</c:v>
                </c:pt>
                <c:pt idx="2865">
                  <c:v>8.9718328087695601E-2</c:v>
                </c:pt>
                <c:pt idx="2866">
                  <c:v>8.9423183803730558E-2</c:v>
                </c:pt>
                <c:pt idx="2867">
                  <c:v>8.9128180286850725E-2</c:v>
                </c:pt>
                <c:pt idx="2868">
                  <c:v>8.883332939658127E-2</c:v>
                </c:pt>
                <c:pt idx="2869">
                  <c:v>8.8538642992062447E-2</c:v>
                </c:pt>
                <c:pt idx="2870">
                  <c:v>8.8244132931318595E-2</c:v>
                </c:pt>
                <c:pt idx="2871">
                  <c:v>8.7949811070529682E-2</c:v>
                </c:pt>
                <c:pt idx="2872">
                  <c:v>8.7655689263299752E-2</c:v>
                </c:pt>
                <c:pt idx="2873">
                  <c:v>8.7361779359924382E-2</c:v>
                </c:pt>
                <c:pt idx="2874">
                  <c:v>8.706809320665948E-2</c:v>
                </c:pt>
                <c:pt idx="2875">
                  <c:v>8.6774642644995043E-2</c:v>
                </c:pt>
                <c:pt idx="2876">
                  <c:v>8.6481439510913499E-2</c:v>
                </c:pt>
                <c:pt idx="2877">
                  <c:v>8.6188495634169457E-2</c:v>
                </c:pt>
                <c:pt idx="2878">
                  <c:v>8.589582283755165E-2</c:v>
                </c:pt>
                <c:pt idx="2879">
                  <c:v>8.5603432936151996E-2</c:v>
                </c:pt>
                <c:pt idx="2880">
                  <c:v>8.5311337736641304E-2</c:v>
                </c:pt>
                <c:pt idx="2881">
                  <c:v>8.5019549036530306E-2</c:v>
                </c:pt>
                <c:pt idx="2882">
                  <c:v>8.4728078623443601E-2</c:v>
                </c:pt>
                <c:pt idx="2883">
                  <c:v>8.4436938274396661E-2</c:v>
                </c:pt>
                <c:pt idx="2884">
                  <c:v>8.4146139755057345E-2</c:v>
                </c:pt>
                <c:pt idx="2885">
                  <c:v>8.3855694819023552E-2</c:v>
                </c:pt>
                <c:pt idx="2886">
                  <c:v>8.3565615207094573E-2</c:v>
                </c:pt>
                <c:pt idx="2887">
                  <c:v>8.3275912646545505E-2</c:v>
                </c:pt>
                <c:pt idx="2888">
                  <c:v>8.2986598850404894E-2</c:v>
                </c:pt>
                <c:pt idx="2889">
                  <c:v>8.2697685516723796E-2</c:v>
                </c:pt>
                <c:pt idx="2890">
                  <c:v>8.2409184327857488E-2</c:v>
                </c:pt>
                <c:pt idx="2891">
                  <c:v>8.2121106949745601E-2</c:v>
                </c:pt>
                <c:pt idx="2892">
                  <c:v>8.1833465031185701E-2</c:v>
                </c:pt>
                <c:pt idx="2893">
                  <c:v>8.1546270203118679E-2</c:v>
                </c:pt>
                <c:pt idx="2894">
                  <c:v>8.1259534077908743E-2</c:v>
                </c:pt>
                <c:pt idx="2895">
                  <c:v>8.0973268248629701E-2</c:v>
                </c:pt>
                <c:pt idx="2896">
                  <c:v>8.0687484288347197E-2</c:v>
                </c:pt>
                <c:pt idx="2897">
                  <c:v>8.0402193749405687E-2</c:v>
                </c:pt>
                <c:pt idx="2898">
                  <c:v>8.0117408162720227E-2</c:v>
                </c:pt>
                <c:pt idx="2899">
                  <c:v>7.9833139037066139E-2</c:v>
                </c:pt>
                <c:pt idx="2900">
                  <c:v>7.9549397858369245E-2</c:v>
                </c:pt>
                <c:pt idx="2901">
                  <c:v>7.9266196089001137E-2</c:v>
                </c:pt>
                <c:pt idx="2902">
                  <c:v>7.8983545167079561E-2</c:v>
                </c:pt>
                <c:pt idx="2903">
                  <c:v>7.8701456505762005E-2</c:v>
                </c:pt>
                <c:pt idx="2904">
                  <c:v>7.8419941492547329E-2</c:v>
                </c:pt>
                <c:pt idx="2905">
                  <c:v>7.8139011488582905E-2</c:v>
                </c:pt>
                <c:pt idx="2906">
                  <c:v>7.785867782796578E-2</c:v>
                </c:pt>
                <c:pt idx="2907">
                  <c:v>7.7578951817054195E-2</c:v>
                </c:pt>
                <c:pt idx="2908">
                  <c:v>7.7299844733774395E-2</c:v>
                </c:pt>
                <c:pt idx="2909">
                  <c:v>7.7021367826936776E-2</c:v>
                </c:pt>
                <c:pt idx="2910">
                  <c:v>7.6743532315550797E-2</c:v>
                </c:pt>
                <c:pt idx="2911">
                  <c:v>7.6466349388145199E-2</c:v>
                </c:pt>
                <c:pt idx="2912">
                  <c:v>7.618983020208199E-2</c:v>
                </c:pt>
                <c:pt idx="2913">
                  <c:v>7.5913985882895746E-2</c:v>
                </c:pt>
                <c:pt idx="2914">
                  <c:v>7.5638827523603E-2</c:v>
                </c:pt>
                <c:pt idx="2915">
                  <c:v>7.5364366184045239E-2</c:v>
                </c:pt>
                <c:pt idx="2916">
                  <c:v>7.5090612890219441E-2</c:v>
                </c:pt>
                <c:pt idx="2917">
                  <c:v>7.4817578633610243E-2</c:v>
                </c:pt>
                <c:pt idx="2918">
                  <c:v>7.4545274370536804E-2</c:v>
                </c:pt>
                <c:pt idx="2919">
                  <c:v>7.4273711021490094E-2</c:v>
                </c:pt>
                <c:pt idx="2920">
                  <c:v>7.4002899470481831E-2</c:v>
                </c:pt>
                <c:pt idx="2921">
                  <c:v>7.3732850564397906E-2</c:v>
                </c:pt>
                <c:pt idx="2922">
                  <c:v>7.3463575112344401E-2</c:v>
                </c:pt>
                <c:pt idx="2923">
                  <c:v>7.3195083885012599E-2</c:v>
                </c:pt>
                <c:pt idx="2924">
                  <c:v>7.2927387614036346E-2</c:v>
                </c:pt>
                <c:pt idx="2925">
                  <c:v>7.2660496991355433E-2</c:v>
                </c:pt>
                <c:pt idx="2926">
                  <c:v>7.2394422668589711E-2</c:v>
                </c:pt>
                <c:pt idx="2927">
                  <c:v>7.2129175256403499E-2</c:v>
                </c:pt>
                <c:pt idx="2928">
                  <c:v>7.1864765323887303E-2</c:v>
                </c:pt>
                <c:pt idx="2929">
                  <c:v>7.1601203397940405E-2</c:v>
                </c:pt>
                <c:pt idx="2930">
                  <c:v>7.1338499962649543E-2</c:v>
                </c:pt>
                <c:pt idx="2931">
                  <c:v>7.1076665458678509E-2</c:v>
                </c:pt>
                <c:pt idx="2932">
                  <c:v>7.0815710282667199E-2</c:v>
                </c:pt>
                <c:pt idx="2933">
                  <c:v>7.055564478662131E-2</c:v>
                </c:pt>
                <c:pt idx="2934">
                  <c:v>7.0296479277317012E-2</c:v>
                </c:pt>
                <c:pt idx="2935">
                  <c:v>7.0038224015709444E-2</c:v>
                </c:pt>
                <c:pt idx="2936">
                  <c:v>6.9780889216336836E-2</c:v>
                </c:pt>
                <c:pt idx="2937">
                  <c:v>6.9524485046742135E-2</c:v>
                </c:pt>
                <c:pt idx="2938">
                  <c:v>6.9269021626886737E-2</c:v>
                </c:pt>
                <c:pt idx="2939">
                  <c:v>6.9014509028578544E-2</c:v>
                </c:pt>
                <c:pt idx="2940">
                  <c:v>6.8760957274900197E-2</c:v>
                </c:pt>
                <c:pt idx="2941">
                  <c:v>6.8508376339641519E-2</c:v>
                </c:pt>
                <c:pt idx="2942">
                  <c:v>6.8256776146736545E-2</c:v>
                </c:pt>
                <c:pt idx="2943">
                  <c:v>6.8006166569713297E-2</c:v>
                </c:pt>
                <c:pt idx="2944">
                  <c:v>6.7756557431131945E-2</c:v>
                </c:pt>
                <c:pt idx="2945">
                  <c:v>6.7507958502047494E-2</c:v>
                </c:pt>
                <c:pt idx="2946">
                  <c:v>6.7260379501462089E-2</c:v>
                </c:pt>
                <c:pt idx="2947">
                  <c:v>6.7013830095791344E-2</c:v>
                </c:pt>
                <c:pt idx="2948">
                  <c:v>6.6768319898332332E-2</c:v>
                </c:pt>
                <c:pt idx="2949">
                  <c:v>6.6523858468734265E-2</c:v>
                </c:pt>
                <c:pt idx="2950">
                  <c:v>6.6280455312482695E-2</c:v>
                </c:pt>
                <c:pt idx="2951">
                  <c:v>6.6038119880377999E-2</c:v>
                </c:pt>
                <c:pt idx="2952">
                  <c:v>6.5796861568031675E-2</c:v>
                </c:pt>
                <c:pt idx="2953">
                  <c:v>6.5556689715353236E-2</c:v>
                </c:pt>
                <c:pt idx="2954">
                  <c:v>6.5317613606058741E-2</c:v>
                </c:pt>
                <c:pt idx="2955">
                  <c:v>6.5079642467170559E-2</c:v>
                </c:pt>
                <c:pt idx="2956">
                  <c:v>6.4842785468530631E-2</c:v>
                </c:pt>
                <c:pt idx="2957">
                  <c:v>6.4607051722319009E-2</c:v>
                </c:pt>
                <c:pt idx="2958">
                  <c:v>6.4372450282574711E-2</c:v>
                </c:pt>
                <c:pt idx="2959">
                  <c:v>6.413899014472435E-2</c:v>
                </c:pt>
                <c:pt idx="2960">
                  <c:v>6.3906680245117142E-2</c:v>
                </c:pt>
                <c:pt idx="2961">
                  <c:v>6.3675529460562361E-2</c:v>
                </c:pt>
                <c:pt idx="2962">
                  <c:v>6.3445546607877157E-2</c:v>
                </c:pt>
                <c:pt idx="2963">
                  <c:v>6.321674044343624E-2</c:v>
                </c:pt>
                <c:pt idx="2964">
                  <c:v>6.2989119662729298E-2</c:v>
                </c:pt>
                <c:pt idx="2965">
                  <c:v>6.2762692899925282E-2</c:v>
                </c:pt>
                <c:pt idx="2966">
                  <c:v>6.2537468727439718E-2</c:v>
                </c:pt>
                <c:pt idx="2967">
                  <c:v>6.2313455655511447E-2</c:v>
                </c:pt>
                <c:pt idx="2968">
                  <c:v>6.209066213178175E-2</c:v>
                </c:pt>
                <c:pt idx="2969">
                  <c:v>6.1869096540880901E-2</c:v>
                </c:pt>
                <c:pt idx="2970">
                  <c:v>6.1648767204024582E-2</c:v>
                </c:pt>
                <c:pt idx="2971">
                  <c:v>6.1429682378610885E-2</c:v>
                </c:pt>
                <c:pt idx="2972">
                  <c:v>6.1211850257823303E-2</c:v>
                </c:pt>
                <c:pt idx="2973">
                  <c:v>6.0995278970246529E-2</c:v>
                </c:pt>
                <c:pt idx="2974">
                  <c:v>6.0779976579480297E-2</c:v>
                </c:pt>
                <c:pt idx="2975">
                  <c:v>6.0565951083766723E-2</c:v>
                </c:pt>
                <c:pt idx="2976">
                  <c:v>6.0353210415617829E-2</c:v>
                </c:pt>
                <c:pt idx="2977">
                  <c:v>6.0141762441450773E-2</c:v>
                </c:pt>
                <c:pt idx="2978">
                  <c:v>5.9931614961235648E-2</c:v>
                </c:pt>
                <c:pt idx="2979">
                  <c:v>5.9722775708137638E-2</c:v>
                </c:pt>
                <c:pt idx="2980">
                  <c:v>5.9515252348178511E-2</c:v>
                </c:pt>
                <c:pt idx="2981">
                  <c:v>5.9309052479893404E-2</c:v>
                </c:pt>
                <c:pt idx="2982">
                  <c:v>5.9104183634001023E-2</c:v>
                </c:pt>
                <c:pt idx="2983">
                  <c:v>5.8900653273079077E-2</c:v>
                </c:pt>
                <c:pt idx="2984">
                  <c:v>5.8698468791243401E-2</c:v>
                </c:pt>
                <c:pt idx="2985">
                  <c:v>5.8497637513834549E-2</c:v>
                </c:pt>
                <c:pt idx="2986">
                  <c:v>5.8298166697112963E-2</c:v>
                </c:pt>
                <c:pt idx="2987">
                  <c:v>5.8100063527960585E-2</c:v>
                </c:pt>
                <c:pt idx="2988">
                  <c:v>5.7903335123581735E-2</c:v>
                </c:pt>
                <c:pt idx="2989">
                  <c:v>5.770798853122483E-2</c:v>
                </c:pt>
                <c:pt idx="2990">
                  <c:v>5.7514030727894426E-2</c:v>
                </c:pt>
                <c:pt idx="2991">
                  <c:v>5.7321468620080203E-2</c:v>
                </c:pt>
                <c:pt idx="2992">
                  <c:v>5.7130309043490812E-2</c:v>
                </c:pt>
                <c:pt idx="2993">
                  <c:v>5.694055876279084E-2</c:v>
                </c:pt>
                <c:pt idx="2994">
                  <c:v>5.6752224471348943E-2</c:v>
                </c:pt>
                <c:pt idx="2995">
                  <c:v>5.6565312790988677E-2</c:v>
                </c:pt>
                <c:pt idx="2996">
                  <c:v>5.6379830271745396E-2</c:v>
                </c:pt>
                <c:pt idx="2997">
                  <c:v>5.6195783391637097E-2</c:v>
                </c:pt>
                <c:pt idx="2998">
                  <c:v>5.6013178556430912E-2</c:v>
                </c:pt>
                <c:pt idx="2999">
                  <c:v>5.5832022099424922E-2</c:v>
                </c:pt>
                <c:pt idx="3000">
                  <c:v>5.5652320281231113E-2</c:v>
                </c:pt>
                <c:pt idx="3001">
                  <c:v>5.5474079289571002E-2</c:v>
                </c:pt>
                <c:pt idx="3002">
                  <c:v>5.5297305239067299E-2</c:v>
                </c:pt>
                <c:pt idx="3003">
                  <c:v>5.5122004171056629E-2</c:v>
                </c:pt>
                <c:pt idx="3004">
                  <c:v>5.4948182053393198E-2</c:v>
                </c:pt>
                <c:pt idx="3005">
                  <c:v>5.4775844780274863E-2</c:v>
                </c:pt>
                <c:pt idx="3006">
                  <c:v>5.4604998172059896E-2</c:v>
                </c:pt>
                <c:pt idx="3007">
                  <c:v>5.4435647975103647E-2</c:v>
                </c:pt>
                <c:pt idx="3008">
                  <c:v>5.4267799861594627E-2</c:v>
                </c:pt>
                <c:pt idx="3009">
                  <c:v>5.4101459429396814E-2</c:v>
                </c:pt>
                <c:pt idx="3010">
                  <c:v>5.3936632201904512E-2</c:v>
                </c:pt>
                <c:pt idx="3011">
                  <c:v>5.3773323627896122E-2</c:v>
                </c:pt>
                <c:pt idx="3012">
                  <c:v>5.3611539081399297E-2</c:v>
                </c:pt>
                <c:pt idx="3013">
                  <c:v>5.3451283861562601E-2</c:v>
                </c:pt>
                <c:pt idx="3014">
                  <c:v>5.3292563192529799E-2</c:v>
                </c:pt>
                <c:pt idx="3015">
                  <c:v>5.3135382223326498E-2</c:v>
                </c:pt>
                <c:pt idx="3016">
                  <c:v>5.29797460277458E-2</c:v>
                </c:pt>
                <c:pt idx="3017">
                  <c:v>5.2825659604251202E-2</c:v>
                </c:pt>
                <c:pt idx="3018">
                  <c:v>5.2673127875872097E-2</c:v>
                </c:pt>
                <c:pt idx="3019">
                  <c:v>5.2522155690118602E-2</c:v>
                </c:pt>
                <c:pt idx="3020">
                  <c:v>5.2372747818894644E-2</c:v>
                </c:pt>
                <c:pt idx="3021">
                  <c:v>5.2224908958420233E-2</c:v>
                </c:pt>
                <c:pt idx="3022">
                  <c:v>5.2078643729160885E-2</c:v>
                </c:pt>
                <c:pt idx="3023">
                  <c:v>5.1933956675763601E-2</c:v>
                </c:pt>
                <c:pt idx="3024">
                  <c:v>5.1790852266994557E-2</c:v>
                </c:pt>
                <c:pt idx="3025">
                  <c:v>5.1649334895690395E-2</c:v>
                </c:pt>
                <c:pt idx="3026">
                  <c:v>5.1509408878710895E-2</c:v>
                </c:pt>
                <c:pt idx="3027">
                  <c:v>5.1371078456899096E-2</c:v>
                </c:pt>
                <c:pt idx="3028">
                  <c:v>5.1234347795046202E-2</c:v>
                </c:pt>
                <c:pt idx="3029">
                  <c:v>5.1099220981867997E-2</c:v>
                </c:pt>
                <c:pt idx="3030">
                  <c:v>5.0965702029980402E-2</c:v>
                </c:pt>
                <c:pt idx="3031">
                  <c:v>5.0833794875888752E-2</c:v>
                </c:pt>
                <c:pt idx="3032">
                  <c:v>5.0703503379972585E-2</c:v>
                </c:pt>
                <c:pt idx="3033">
                  <c:v>5.05748313264908E-2</c:v>
                </c:pt>
                <c:pt idx="3034">
                  <c:v>5.0447782423579487E-2</c:v>
                </c:pt>
                <c:pt idx="3035">
                  <c:v>5.0322360303264202E-2</c:v>
                </c:pt>
                <c:pt idx="3036">
                  <c:v>5.0198568521475896E-2</c:v>
                </c:pt>
                <c:pt idx="3037">
                  <c:v>5.0076410558073339E-2</c:v>
                </c:pt>
                <c:pt idx="3038">
                  <c:v>4.9955889816867799E-2</c:v>
                </c:pt>
                <c:pt idx="3039">
                  <c:v>4.9837009625660726E-2</c:v>
                </c:pt>
                <c:pt idx="3040">
                  <c:v>4.9719773236279824E-2</c:v>
                </c:pt>
                <c:pt idx="3041">
                  <c:v>4.9604183824630235E-2</c:v>
                </c:pt>
                <c:pt idx="3042">
                  <c:v>4.9490244490739424E-2</c:v>
                </c:pt>
                <c:pt idx="3043">
                  <c:v>4.937795825881864E-2</c:v>
                </c:pt>
                <c:pt idx="3044">
                  <c:v>4.9267328077326325E-2</c:v>
                </c:pt>
                <c:pt idx="3045">
                  <c:v>4.9158356819036242E-2</c:v>
                </c:pt>
                <c:pt idx="3046">
                  <c:v>4.9051047281108713E-2</c:v>
                </c:pt>
                <c:pt idx="3047">
                  <c:v>4.8945402185179954E-2</c:v>
                </c:pt>
                <c:pt idx="3048">
                  <c:v>4.8841424177439502E-2</c:v>
                </c:pt>
                <c:pt idx="3049">
                  <c:v>4.8739115828722999E-2</c:v>
                </c:pt>
                <c:pt idx="3050">
                  <c:v>4.8638479634616413E-2</c:v>
                </c:pt>
                <c:pt idx="3051">
                  <c:v>4.8539518015551585E-2</c:v>
                </c:pt>
                <c:pt idx="3052">
                  <c:v>4.8442233316917827E-2</c:v>
                </c:pt>
                <c:pt idx="3053">
                  <c:v>4.8346627809173842E-2</c:v>
                </c:pt>
                <c:pt idx="3054">
                  <c:v>4.8252703687970876E-2</c:v>
                </c:pt>
                <c:pt idx="3055">
                  <c:v>4.8160463074273303E-2</c:v>
                </c:pt>
                <c:pt idx="3056">
                  <c:v>4.8069908014491597E-2</c:v>
                </c:pt>
                <c:pt idx="3057">
                  <c:v>4.798104048061487E-2</c:v>
                </c:pt>
                <c:pt idx="3058">
                  <c:v>4.7893862370354173E-2</c:v>
                </c:pt>
                <c:pt idx="3059">
                  <c:v>4.7808375507288302E-2</c:v>
                </c:pt>
                <c:pt idx="3060">
                  <c:v>4.7724581641011045E-2</c:v>
                </c:pt>
                <c:pt idx="3061">
                  <c:v>4.7642482447293404E-2</c:v>
                </c:pt>
                <c:pt idx="3062">
                  <c:v>4.756207952823973E-2</c:v>
                </c:pt>
                <c:pt idx="3063">
                  <c:v>4.7483374412457313E-2</c:v>
                </c:pt>
                <c:pt idx="3064">
                  <c:v>4.7406368555224614E-2</c:v>
                </c:pt>
                <c:pt idx="3065">
                  <c:v>4.7331063338671327E-2</c:v>
                </c:pt>
                <c:pt idx="3066">
                  <c:v>4.7257460071956713E-2</c:v>
                </c:pt>
                <c:pt idx="3067">
                  <c:v>4.7185559991456898E-2</c:v>
                </c:pt>
                <c:pt idx="3068">
                  <c:v>4.7115364260954473E-2</c:v>
                </c:pt>
                <c:pt idx="3069">
                  <c:v>4.7046873971837218E-2</c:v>
                </c:pt>
                <c:pt idx="3070">
                  <c:v>4.6980090143293914E-2</c:v>
                </c:pt>
                <c:pt idx="3071">
                  <c:v>4.6915013722524303E-2</c:v>
                </c:pt>
                <c:pt idx="3072">
                  <c:v>4.6851645584945201E-2</c:v>
                </c:pt>
                <c:pt idx="3073">
                  <c:v>4.6789986534405512E-2</c:v>
                </c:pt>
                <c:pt idx="3074">
                  <c:v>4.6730037303406656E-2</c:v>
                </c:pt>
                <c:pt idx="3075">
                  <c:v>4.66717985533237E-2</c:v>
                </c:pt>
                <c:pt idx="3076">
                  <c:v>4.6615270874635628E-2</c:v>
                </c:pt>
                <c:pt idx="3077">
                  <c:v>4.6560454787153302E-2</c:v>
                </c:pt>
                <c:pt idx="3078">
                  <c:v>4.6507350740260377E-2</c:v>
                </c:pt>
                <c:pt idx="3079">
                  <c:v>4.6455959113152069E-2</c:v>
                </c:pt>
                <c:pt idx="3080">
                  <c:v>4.6406280215080503E-2</c:v>
                </c:pt>
                <c:pt idx="3081">
                  <c:v>4.6358314285600222E-2</c:v>
                </c:pt>
                <c:pt idx="3082">
                  <c:v>4.6312061494829124E-2</c:v>
                </c:pt>
                <c:pt idx="3083">
                  <c:v>4.6267521943697529E-2</c:v>
                </c:pt>
                <c:pt idx="3084">
                  <c:v>4.6224695664216699E-2</c:v>
                </c:pt>
                <c:pt idx="3085">
                  <c:v>4.6183582619737699E-2</c:v>
                </c:pt>
                <c:pt idx="3086">
                  <c:v>4.6144182705225155E-2</c:v>
                </c:pt>
                <c:pt idx="3087">
                  <c:v>4.6106495747529001E-2</c:v>
                </c:pt>
                <c:pt idx="3088">
                  <c:v>4.6070521505660086E-2</c:v>
                </c:pt>
                <c:pt idx="3089">
                  <c:v>4.6036259671072971E-2</c:v>
                </c:pt>
                <c:pt idx="3090">
                  <c:v>4.6003709867949501E-2</c:v>
                </c:pt>
                <c:pt idx="3091">
                  <c:v>4.5972871653485597E-2</c:v>
                </c:pt>
                <c:pt idx="3092">
                  <c:v>4.5943744518184969E-2</c:v>
                </c:pt>
                <c:pt idx="3093">
                  <c:v>4.5916327886153241E-2</c:v>
                </c:pt>
                <c:pt idx="3094">
                  <c:v>4.5890621115395151E-2</c:v>
                </c:pt>
                <c:pt idx="3095">
                  <c:v>4.5866623498120658E-2</c:v>
                </c:pt>
                <c:pt idx="3096">
                  <c:v>4.5844334261046504E-2</c:v>
                </c:pt>
                <c:pt idx="3097">
                  <c:v>4.582375256570597E-2</c:v>
                </c:pt>
                <c:pt idx="3098">
                  <c:v>4.58048775087639E-2</c:v>
                </c:pt>
                <c:pt idx="3099">
                  <c:v>4.5787708122327631E-2</c:v>
                </c:pt>
                <c:pt idx="3100">
                  <c:v>4.5772243374268801E-2</c:v>
                </c:pt>
                <c:pt idx="3101">
                  <c:v>4.5758482168544098E-2</c:v>
                </c:pt>
                <c:pt idx="3102">
                  <c:v>4.5746423345518247E-2</c:v>
                </c:pt>
                <c:pt idx="3103">
                  <c:v>4.5736065682294699E-2</c:v>
                </c:pt>
                <c:pt idx="3104">
                  <c:v>4.5727407893045545E-2</c:v>
                </c:pt>
                <c:pt idx="3105">
                  <c:v>4.5720448629341513E-2</c:v>
                </c:pt>
                <c:pt idx="3106">
                  <c:v>4.5715186480495197E-2</c:v>
                </c:pt>
                <c:pt idx="3107">
                  <c:v>4.5711619973893045E-2</c:v>
                </c:pt>
                <c:pt idx="3108">
                  <c:v>4.5709747575343712E-2</c:v>
                </c:pt>
                <c:pt idx="3109">
                  <c:v>4.5709567689417398E-2</c:v>
                </c:pt>
                <c:pt idx="3110">
                  <c:v>4.5711078659797101E-2</c:v>
                </c:pt>
                <c:pt idx="3111">
                  <c:v>4.5714278769625812E-2</c:v>
                </c:pt>
                <c:pt idx="3112">
                  <c:v>4.5719166241862702E-2</c:v>
                </c:pt>
                <c:pt idx="3113">
                  <c:v>4.5725739239631844E-2</c:v>
                </c:pt>
                <c:pt idx="3114">
                  <c:v>4.5733995866585428E-2</c:v>
                </c:pt>
                <c:pt idx="3115">
                  <c:v>4.5743934167259803E-2</c:v>
                </c:pt>
                <c:pt idx="3116">
                  <c:v>4.5755552127441014E-2</c:v>
                </c:pt>
                <c:pt idx="3117">
                  <c:v>4.5768847674524701E-2</c:v>
                </c:pt>
                <c:pt idx="3118">
                  <c:v>4.578381867788487E-2</c:v>
                </c:pt>
                <c:pt idx="3119">
                  <c:v>4.5800462949243545E-2</c:v>
                </c:pt>
                <c:pt idx="3120">
                  <c:v>4.581877824304003E-2</c:v>
                </c:pt>
                <c:pt idx="3121">
                  <c:v>4.5838762256802723E-2</c:v>
                </c:pt>
                <c:pt idx="3122">
                  <c:v>4.5860412631526744E-2</c:v>
                </c:pt>
                <c:pt idx="3123">
                  <c:v>4.588372695204828E-2</c:v>
                </c:pt>
                <c:pt idx="3124">
                  <c:v>4.5908702747423598E-2</c:v>
                </c:pt>
                <c:pt idx="3125">
                  <c:v>4.5935337491310804E-2</c:v>
                </c:pt>
                <c:pt idx="3126">
                  <c:v>4.5963628602350197E-2</c:v>
                </c:pt>
                <c:pt idx="3127">
                  <c:v>4.5993573444549504E-2</c:v>
                </c:pt>
                <c:pt idx="3128">
                  <c:v>4.6025169327669271E-2</c:v>
                </c:pt>
                <c:pt idx="3129">
                  <c:v>4.6058413507609898E-2</c:v>
                </c:pt>
                <c:pt idx="3130">
                  <c:v>4.6093303186800702E-2</c:v>
                </c:pt>
                <c:pt idx="3131">
                  <c:v>4.6129835514590559E-2</c:v>
                </c:pt>
                <c:pt idx="3132">
                  <c:v>4.6168007587638497E-2</c:v>
                </c:pt>
                <c:pt idx="3133">
                  <c:v>4.6207816450309171E-2</c:v>
                </c:pt>
                <c:pt idx="3134">
                  <c:v>4.6249259095065942E-2</c:v>
                </c:pt>
                <c:pt idx="3135">
                  <c:v>4.6292332462867472E-2</c:v>
                </c:pt>
                <c:pt idx="3136">
                  <c:v>4.6337033443564414E-2</c:v>
                </c:pt>
                <c:pt idx="3137">
                  <c:v>4.6383358876298096E-2</c:v>
                </c:pt>
                <c:pt idx="3138">
                  <c:v>4.6431305549902969E-2</c:v>
                </c:pt>
                <c:pt idx="3139">
                  <c:v>4.64808702033008E-2</c:v>
                </c:pt>
                <c:pt idx="3140">
                  <c:v>4.6532049525911223E-2</c:v>
                </c:pt>
                <c:pt idx="3141">
                  <c:v>4.6584840158047487E-2</c:v>
                </c:pt>
                <c:pt idx="3142">
                  <c:v>4.6639238691323387E-2</c:v>
                </c:pt>
                <c:pt idx="3143">
                  <c:v>4.6695241669060174E-2</c:v>
                </c:pt>
                <c:pt idx="3144">
                  <c:v>4.6752845586687068E-2</c:v>
                </c:pt>
                <c:pt idx="3145">
                  <c:v>4.6812046892153326E-2</c:v>
                </c:pt>
                <c:pt idx="3146">
                  <c:v>4.687284198633173E-2</c:v>
                </c:pt>
                <c:pt idx="3147">
                  <c:v>4.6935227223429903E-2</c:v>
                </c:pt>
                <c:pt idx="3148">
                  <c:v>4.6999198911395985E-2</c:v>
                </c:pt>
                <c:pt idx="3149">
                  <c:v>4.7064753312330503E-2</c:v>
                </c:pt>
                <c:pt idx="3150">
                  <c:v>4.7131886642896102E-2</c:v>
                </c:pt>
                <c:pt idx="3151">
                  <c:v>4.72005950747275E-2</c:v>
                </c:pt>
                <c:pt idx="3152">
                  <c:v>4.7270874734842899E-2</c:v>
                </c:pt>
                <c:pt idx="3153">
                  <c:v>4.7342721706056926E-2</c:v>
                </c:pt>
                <c:pt idx="3154">
                  <c:v>4.7416132027391263E-2</c:v>
                </c:pt>
                <c:pt idx="3155">
                  <c:v>4.7491101694487198E-2</c:v>
                </c:pt>
                <c:pt idx="3156">
                  <c:v>4.7567626660020124E-2</c:v>
                </c:pt>
                <c:pt idx="3157">
                  <c:v>4.7645702834111112E-2</c:v>
                </c:pt>
                <c:pt idx="3158">
                  <c:v>4.7725326084741726E-2</c:v>
                </c:pt>
                <c:pt idx="3159">
                  <c:v>4.7806492238165126E-2</c:v>
                </c:pt>
                <c:pt idx="3160">
                  <c:v>4.7889197079323112E-2</c:v>
                </c:pt>
                <c:pt idx="3161">
                  <c:v>4.7973436352258529E-2</c:v>
                </c:pt>
                <c:pt idx="3162">
                  <c:v>4.8059205760529071E-2</c:v>
                </c:pt>
                <c:pt idx="3163">
                  <c:v>4.8146500967621901E-2</c:v>
                </c:pt>
                <c:pt idx="3164">
                  <c:v>4.8235317597368571E-2</c:v>
                </c:pt>
                <c:pt idx="3165">
                  <c:v>4.8325651234356122E-2</c:v>
                </c:pt>
                <c:pt idx="3166">
                  <c:v>4.8417497424345458E-2</c:v>
                </c:pt>
                <c:pt idx="3167">
                  <c:v>4.8510851674681887E-2</c:v>
                </c:pt>
                <c:pt idx="3168">
                  <c:v>4.8605709454709295E-2</c:v>
                </c:pt>
                <c:pt idx="3169">
                  <c:v>4.870206619618643E-2</c:v>
                </c:pt>
                <c:pt idx="3170">
                  <c:v>4.8799917293697023E-2</c:v>
                </c:pt>
                <c:pt idx="3171">
                  <c:v>4.8899258105063986E-2</c:v>
                </c:pt>
                <c:pt idx="3172">
                  <c:v>4.900008395176253E-2</c:v>
                </c:pt>
                <c:pt idx="3173">
                  <c:v>4.9102390119333247E-2</c:v>
                </c:pt>
                <c:pt idx="3174">
                  <c:v>4.9206171857792844E-2</c:v>
                </c:pt>
                <c:pt idx="3175">
                  <c:v>4.931142438204629E-2</c:v>
                </c:pt>
                <c:pt idx="3176">
                  <c:v>4.9418142872297101E-2</c:v>
                </c:pt>
                <c:pt idx="3177">
                  <c:v>4.9526322474461197E-2</c:v>
                </c:pt>
                <c:pt idx="3178">
                  <c:v>4.9635958300573796E-2</c:v>
                </c:pt>
                <c:pt idx="3179">
                  <c:v>4.9747045429199895E-2</c:v>
                </c:pt>
                <c:pt idx="3180">
                  <c:v>4.9859578905844901E-2</c:v>
                </c:pt>
                <c:pt idx="3181">
                  <c:v>4.9973553743360703E-2</c:v>
                </c:pt>
                <c:pt idx="3182">
                  <c:v>5.0088964922355234E-2</c:v>
                </c:pt>
                <c:pt idx="3183">
                  <c:v>5.0205807391600472E-2</c:v>
                </c:pt>
                <c:pt idx="3184">
                  <c:v>5.0324076068433823E-2</c:v>
                </c:pt>
                <c:pt idx="3185">
                  <c:v>5.0443765839170998E-2</c:v>
                </c:pt>
                <c:pt idx="3186">
                  <c:v>5.0564871559506432E-2</c:v>
                </c:pt>
                <c:pt idx="3187">
                  <c:v>5.0687388054915003E-2</c:v>
                </c:pt>
                <c:pt idx="3188">
                  <c:v>5.0811310121063422E-2</c:v>
                </c:pt>
                <c:pt idx="3189">
                  <c:v>5.0936632524203933E-2</c:v>
                </c:pt>
                <c:pt idx="3190">
                  <c:v>5.1063350001579896E-2</c:v>
                </c:pt>
                <c:pt idx="3191">
                  <c:v>5.1191457261826112E-2</c:v>
                </c:pt>
                <c:pt idx="3192">
                  <c:v>5.1320948985368396E-2</c:v>
                </c:pt>
                <c:pt idx="3193">
                  <c:v>5.1451819824819202E-2</c:v>
                </c:pt>
                <c:pt idx="3194">
                  <c:v>5.1584064405380797E-2</c:v>
                </c:pt>
                <c:pt idx="3195">
                  <c:v>5.1717677325236168E-2</c:v>
                </c:pt>
                <c:pt idx="3196">
                  <c:v>5.1852653155945658E-2</c:v>
                </c:pt>
                <c:pt idx="3197">
                  <c:v>5.1988986442844803E-2</c:v>
                </c:pt>
                <c:pt idx="3198">
                  <c:v>5.212667170543403E-2</c:v>
                </c:pt>
                <c:pt idx="3199">
                  <c:v>5.22657034377692E-2</c:v>
                </c:pt>
                <c:pt idx="3200">
                  <c:v>5.2406076108856239E-2</c:v>
                </c:pt>
                <c:pt idx="3201">
                  <c:v>5.2547784163039402E-2</c:v>
                </c:pt>
                <c:pt idx="3202">
                  <c:v>5.2690822020388502E-2</c:v>
                </c:pt>
                <c:pt idx="3203">
                  <c:v>5.2835184077085803E-2</c:v>
                </c:pt>
                <c:pt idx="3204">
                  <c:v>5.2980864705814486E-2</c:v>
                </c:pt>
                <c:pt idx="3205">
                  <c:v>5.3127858256139797E-2</c:v>
                </c:pt>
                <c:pt idx="3206">
                  <c:v>5.32761590548936E-2</c:v>
                </c:pt>
                <c:pt idx="3207">
                  <c:v>5.3425761406557581E-2</c:v>
                </c:pt>
                <c:pt idx="3208">
                  <c:v>5.3576659593641628E-2</c:v>
                </c:pt>
                <c:pt idx="3209">
                  <c:v>5.3728847877062287E-2</c:v>
                </c:pt>
                <c:pt idx="3210">
                  <c:v>5.3882320496522404E-2</c:v>
                </c:pt>
                <c:pt idx="3211">
                  <c:v>5.4037071670886831E-2</c:v>
                </c:pt>
                <c:pt idx="3212">
                  <c:v>5.4193095598556326E-2</c:v>
                </c:pt>
                <c:pt idx="3213">
                  <c:v>5.4350386457840134E-2</c:v>
                </c:pt>
                <c:pt idx="3214">
                  <c:v>5.4508938407330523E-2</c:v>
                </c:pt>
                <c:pt idx="3215">
                  <c:v>5.4668745586268476E-2</c:v>
                </c:pt>
                <c:pt idx="3216">
                  <c:v>5.4829802114916712E-2</c:v>
                </c:pt>
                <c:pt idx="3217">
                  <c:v>5.4992102094925249E-2</c:v>
                </c:pt>
                <c:pt idx="3218">
                  <c:v>5.5155639609693413E-2</c:v>
                </c:pt>
                <c:pt idx="3219">
                  <c:v>5.5320408724739804E-2</c:v>
                </c:pt>
                <c:pt idx="3220">
                  <c:v>5.5486403488060713E-2</c:v>
                </c:pt>
                <c:pt idx="3221">
                  <c:v>5.5653617930490749E-2</c:v>
                </c:pt>
                <c:pt idx="3222">
                  <c:v>5.5822046066062399E-2</c:v>
                </c:pt>
                <c:pt idx="3223">
                  <c:v>5.5991681892364129E-2</c:v>
                </c:pt>
                <c:pt idx="3224">
                  <c:v>5.6162519390896101E-2</c:v>
                </c:pt>
                <c:pt idx="3225">
                  <c:v>5.6334552527420222E-2</c:v>
                </c:pt>
                <c:pt idx="3226">
                  <c:v>5.6507775252318412E-2</c:v>
                </c:pt>
                <c:pt idx="3227">
                  <c:v>5.6682181500939198E-2</c:v>
                </c:pt>
                <c:pt idx="3228">
                  <c:v>5.6857765193945496E-2</c:v>
                </c:pt>
                <c:pt idx="3229">
                  <c:v>5.703452023766583E-2</c:v>
                </c:pt>
                <c:pt idx="3230">
                  <c:v>5.7212440524435651E-2</c:v>
                </c:pt>
                <c:pt idx="3231">
                  <c:v>5.7391519932940671E-2</c:v>
                </c:pt>
                <c:pt idx="3232">
                  <c:v>5.7571752328561585E-2</c:v>
                </c:pt>
                <c:pt idx="3233">
                  <c:v>5.7753131563712999E-2</c:v>
                </c:pt>
                <c:pt idx="3234">
                  <c:v>5.7935651478177301E-2</c:v>
                </c:pt>
                <c:pt idx="3235">
                  <c:v>5.8119305899444897E-2</c:v>
                </c:pt>
                <c:pt idx="3236">
                  <c:v>5.8304088643049229E-2</c:v>
                </c:pt>
                <c:pt idx="3237">
                  <c:v>5.8489993512894398E-2</c:v>
                </c:pt>
                <c:pt idx="3238">
                  <c:v>5.86770143015901E-2</c:v>
                </c:pt>
                <c:pt idx="3239">
                  <c:v>5.8865144790779672E-2</c:v>
                </c:pt>
                <c:pt idx="3240">
                  <c:v>5.9054378751463799E-2</c:v>
                </c:pt>
                <c:pt idx="3241">
                  <c:v>5.924470994432763E-2</c:v>
                </c:pt>
                <c:pt idx="3242">
                  <c:v>5.943613212006503E-2</c:v>
                </c:pt>
                <c:pt idx="3243">
                  <c:v>5.9628639019697331E-2</c:v>
                </c:pt>
                <c:pt idx="3244">
                  <c:v>5.9822224374891042E-2</c:v>
                </c:pt>
                <c:pt idx="3245">
                  <c:v>6.0016881908279043E-2</c:v>
                </c:pt>
                <c:pt idx="3246">
                  <c:v>6.0212605333773914E-2</c:v>
                </c:pt>
                <c:pt idx="3247">
                  <c:v>6.0409388356879097E-2</c:v>
                </c:pt>
                <c:pt idx="3248">
                  <c:v>6.0607224675002312E-2</c:v>
                </c:pt>
                <c:pt idx="3249">
                  <c:v>6.080610797776563E-2</c:v>
                </c:pt>
                <c:pt idx="3250">
                  <c:v>6.1006031947309546E-2</c:v>
                </c:pt>
                <c:pt idx="3251">
                  <c:v>6.1206990258601927E-2</c:v>
                </c:pt>
                <c:pt idx="3252">
                  <c:v>6.1408976579738803E-2</c:v>
                </c:pt>
                <c:pt idx="3253">
                  <c:v>6.1611984572246113E-2</c:v>
                </c:pt>
                <c:pt idx="3254">
                  <c:v>6.1816007891379331E-2</c:v>
                </c:pt>
                <c:pt idx="3255">
                  <c:v>6.2021040186422398E-2</c:v>
                </c:pt>
                <c:pt idx="3256">
                  <c:v>6.2227075100977886E-2</c:v>
                </c:pt>
                <c:pt idx="3257">
                  <c:v>6.2434106273267176E-2</c:v>
                </c:pt>
                <c:pt idx="3258">
                  <c:v>6.2642127336417011E-2</c:v>
                </c:pt>
                <c:pt idx="3259">
                  <c:v>6.2851131918748374E-2</c:v>
                </c:pt>
                <c:pt idx="3260">
                  <c:v>6.3061113644066899E-2</c:v>
                </c:pt>
                <c:pt idx="3261">
                  <c:v>6.3272066131945595E-2</c:v>
                </c:pt>
                <c:pt idx="3262">
                  <c:v>6.34839829980091E-2</c:v>
                </c:pt>
                <c:pt idx="3263">
                  <c:v>6.3696857854212544E-2</c:v>
                </c:pt>
                <c:pt idx="3264">
                  <c:v>6.3910684309123042E-2</c:v>
                </c:pt>
                <c:pt idx="3265">
                  <c:v>6.4125455968196604E-2</c:v>
                </c:pt>
                <c:pt idx="3266">
                  <c:v>6.4341166434050301E-2</c:v>
                </c:pt>
                <c:pt idx="3267">
                  <c:v>6.4557809306738101E-2</c:v>
                </c:pt>
                <c:pt idx="3268">
                  <c:v>6.4775378184020904E-2</c:v>
                </c:pt>
                <c:pt idx="3269">
                  <c:v>6.4993866661632593E-2</c:v>
                </c:pt>
                <c:pt idx="3270">
                  <c:v>6.5213268333550303E-2</c:v>
                </c:pt>
                <c:pt idx="3271">
                  <c:v>6.5433576792259099E-2</c:v>
                </c:pt>
                <c:pt idx="3272">
                  <c:v>6.5654785629009491E-2</c:v>
                </c:pt>
                <c:pt idx="3273">
                  <c:v>6.5876888434082695E-2</c:v>
                </c:pt>
                <c:pt idx="3274">
                  <c:v>6.6099878797050385E-2</c:v>
                </c:pt>
                <c:pt idx="3275">
                  <c:v>6.6323750307024698E-2</c:v>
                </c:pt>
                <c:pt idx="3276">
                  <c:v>6.6548496552917599E-2</c:v>
                </c:pt>
                <c:pt idx="3277">
                  <c:v>6.6774111123691499E-2</c:v>
                </c:pt>
                <c:pt idx="3278">
                  <c:v>6.700058760860951E-2</c:v>
                </c:pt>
                <c:pt idx="3279">
                  <c:v>6.7227919597483601E-2</c:v>
                </c:pt>
                <c:pt idx="3280">
                  <c:v>6.7456100680921102E-2</c:v>
                </c:pt>
                <c:pt idx="3281">
                  <c:v>6.7685124450567902E-2</c:v>
                </c:pt>
                <c:pt idx="3282">
                  <c:v>6.7914984499349657E-2</c:v>
                </c:pt>
                <c:pt idx="3283">
                  <c:v>6.8145674421713195E-2</c:v>
                </c:pt>
                <c:pt idx="3284">
                  <c:v>6.8377187813865412E-2</c:v>
                </c:pt>
                <c:pt idx="3285">
                  <c:v>6.8609518274004605E-2</c:v>
                </c:pt>
                <c:pt idx="3286">
                  <c:v>6.8842659402558598E-2</c:v>
                </c:pt>
                <c:pt idx="3287">
                  <c:v>6.9076604802415065E-2</c:v>
                </c:pt>
                <c:pt idx="3288">
                  <c:v>6.9311348079148724E-2</c:v>
                </c:pt>
                <c:pt idx="3289">
                  <c:v>6.9546882841253502E-2</c:v>
                </c:pt>
                <c:pt idx="3290">
                  <c:v>6.9783202700364602E-2</c:v>
                </c:pt>
                <c:pt idx="3291">
                  <c:v>7.0020301271482094E-2</c:v>
                </c:pt>
                <c:pt idx="3292">
                  <c:v>7.0258172173194758E-2</c:v>
                </c:pt>
                <c:pt idx="3293">
                  <c:v>7.0496809027896748E-2</c:v>
                </c:pt>
                <c:pt idx="3294">
                  <c:v>7.0736205462007234E-2</c:v>
                </c:pt>
                <c:pt idx="3295">
                  <c:v>7.0976355106184705E-2</c:v>
                </c:pt>
                <c:pt idx="3296">
                  <c:v>7.1217251595540099E-2</c:v>
                </c:pt>
                <c:pt idx="3297">
                  <c:v>7.1458888569849305E-2</c:v>
                </c:pt>
                <c:pt idx="3298">
                  <c:v>7.1701259673761106E-2</c:v>
                </c:pt>
                <c:pt idx="3299">
                  <c:v>7.194435855700608E-2</c:v>
                </c:pt>
                <c:pt idx="3300">
                  <c:v>7.2188178874599995E-2</c:v>
                </c:pt>
                <c:pt idx="3301">
                  <c:v>7.2432714287049837E-2</c:v>
                </c:pt>
                <c:pt idx="3302">
                  <c:v>7.2677958460552153E-2</c:v>
                </c:pt>
                <c:pt idx="3303">
                  <c:v>7.2923905067196898E-2</c:v>
                </c:pt>
                <c:pt idx="3304">
                  <c:v>7.3170547785158455E-2</c:v>
                </c:pt>
                <c:pt idx="3305">
                  <c:v>7.3417880298896246E-2</c:v>
                </c:pt>
                <c:pt idx="3306">
                  <c:v>7.3665896299348319E-2</c:v>
                </c:pt>
                <c:pt idx="3307">
                  <c:v>7.3914589484118109E-2</c:v>
                </c:pt>
                <c:pt idx="3308">
                  <c:v>7.4163953557669901E-2</c:v>
                </c:pt>
                <c:pt idx="3309">
                  <c:v>7.4413982231512146E-2</c:v>
                </c:pt>
                <c:pt idx="3310">
                  <c:v>7.4664669224385638E-2</c:v>
                </c:pt>
                <c:pt idx="3311">
                  <c:v>7.4916008262446446E-2</c:v>
                </c:pt>
                <c:pt idx="3312">
                  <c:v>7.516799307944734E-2</c:v>
                </c:pt>
                <c:pt idx="3313">
                  <c:v>7.5420617416917912E-2</c:v>
                </c:pt>
                <c:pt idx="3314">
                  <c:v>7.5673875024344001E-2</c:v>
                </c:pt>
                <c:pt idx="3315">
                  <c:v>7.5927759659341842E-2</c:v>
                </c:pt>
                <c:pt idx="3316">
                  <c:v>7.6182265087833323E-2</c:v>
                </c:pt>
                <c:pt idx="3317">
                  <c:v>7.6437385084217602E-2</c:v>
                </c:pt>
                <c:pt idx="3318">
                  <c:v>7.6693113431542906E-2</c:v>
                </c:pt>
                <c:pt idx="3319">
                  <c:v>7.6949443921673896E-2</c:v>
                </c:pt>
                <c:pt idx="3320">
                  <c:v>7.7206370355459006E-2</c:v>
                </c:pt>
                <c:pt idx="3321">
                  <c:v>7.7463886542893934E-2</c:v>
                </c:pt>
                <c:pt idx="3322">
                  <c:v>7.772198630328693E-2</c:v>
                </c:pt>
                <c:pt idx="3323">
                  <c:v>7.7980663465418404E-2</c:v>
                </c:pt>
                <c:pt idx="3324">
                  <c:v>7.8239911867699893E-2</c:v>
                </c:pt>
                <c:pt idx="3325">
                  <c:v>7.8499725358333036E-2</c:v>
                </c:pt>
                <c:pt idx="3326">
                  <c:v>7.8760097795463724E-2</c:v>
                </c:pt>
                <c:pt idx="3327">
                  <c:v>7.9021023047336936E-2</c:v>
                </c:pt>
                <c:pt idx="3328">
                  <c:v>7.928249499244848E-2</c:v>
                </c:pt>
                <c:pt idx="3329">
                  <c:v>7.9544507519694302E-2</c:v>
                </c:pt>
                <c:pt idx="3330">
                  <c:v>7.9807054528521951E-2</c:v>
                </c:pt>
                <c:pt idx="3331">
                  <c:v>8.0070129929072767E-2</c:v>
                </c:pt>
                <c:pt idx="3332">
                  <c:v>8.0333727642330141E-2</c:v>
                </c:pt>
                <c:pt idx="3333">
                  <c:v>8.0597841600261649E-2</c:v>
                </c:pt>
                <c:pt idx="3334">
                  <c:v>8.086246574596076E-2</c:v>
                </c:pt>
                <c:pt idx="3335">
                  <c:v>8.1127594033785E-2</c:v>
                </c:pt>
                <c:pt idx="3336">
                  <c:v>8.1393220429496593E-2</c:v>
                </c:pt>
                <c:pt idx="3337">
                  <c:v>8.1659338910396562E-2</c:v>
                </c:pt>
                <c:pt idx="3338">
                  <c:v>8.1925943465458728E-2</c:v>
                </c:pt>
                <c:pt idx="3339">
                  <c:v>8.2193028095464457E-2</c:v>
                </c:pt>
                <c:pt idx="3340">
                  <c:v>8.246058681313298E-2</c:v>
                </c:pt>
                <c:pt idx="3341">
                  <c:v>8.2728613643250001E-2</c:v>
                </c:pt>
                <c:pt idx="3342">
                  <c:v>8.2997102622795513E-2</c:v>
                </c:pt>
                <c:pt idx="3343">
                  <c:v>8.3266047801070706E-2</c:v>
                </c:pt>
                <c:pt idx="3344">
                  <c:v>8.3535443239822246E-2</c:v>
                </c:pt>
                <c:pt idx="3345">
                  <c:v>8.3805283013364193E-2</c:v>
                </c:pt>
                <c:pt idx="3346">
                  <c:v>8.4075561208698635E-2</c:v>
                </c:pt>
                <c:pt idx="3347">
                  <c:v>8.4346271925637803E-2</c:v>
                </c:pt>
                <c:pt idx="3348">
                  <c:v>8.4617409276918007E-2</c:v>
                </c:pt>
                <c:pt idx="3349">
                  <c:v>8.488896738831947E-2</c:v>
                </c:pt>
                <c:pt idx="3350">
                  <c:v>8.5160940398778501E-2</c:v>
                </c:pt>
                <c:pt idx="3351">
                  <c:v>8.5433322460501282E-2</c:v>
                </c:pt>
                <c:pt idx="3352">
                  <c:v>8.5706107739075707E-2</c:v>
                </c:pt>
                <c:pt idx="3353">
                  <c:v>8.5979290413580184E-2</c:v>
                </c:pt>
                <c:pt idx="3354">
                  <c:v>8.6252864676694185E-2</c:v>
                </c:pt>
                <c:pt idx="3355">
                  <c:v>8.652682473480118E-2</c:v>
                </c:pt>
                <c:pt idx="3356">
                  <c:v>8.6801164808096506E-2</c:v>
                </c:pt>
                <c:pt idx="3357">
                  <c:v>8.7075879130692216E-2</c:v>
                </c:pt>
                <c:pt idx="3358">
                  <c:v>8.73509619507159E-2</c:v>
                </c:pt>
                <c:pt idx="3359">
                  <c:v>8.7626407530412995E-2</c:v>
                </c:pt>
                <c:pt idx="3360">
                  <c:v>8.7902210146246093E-2</c:v>
                </c:pt>
                <c:pt idx="3361">
                  <c:v>8.8178364088992281E-2</c:v>
                </c:pt>
                <c:pt idx="3362">
                  <c:v>8.8454863663839256E-2</c:v>
                </c:pt>
                <c:pt idx="3363">
                  <c:v>8.8731703190480196E-2</c:v>
                </c:pt>
                <c:pt idx="3364">
                  <c:v>8.9008877003204895E-2</c:v>
                </c:pt>
                <c:pt idx="3365">
                  <c:v>8.9286379450995781E-2</c:v>
                </c:pt>
                <c:pt idx="3366">
                  <c:v>8.9564204897614727E-2</c:v>
                </c:pt>
                <c:pt idx="3367">
                  <c:v>8.9842347721692514E-2</c:v>
                </c:pt>
                <c:pt idx="3368">
                  <c:v>9.0120802316816392E-2</c:v>
                </c:pt>
                <c:pt idx="3369">
                  <c:v>9.0399563091617244E-2</c:v>
                </c:pt>
                <c:pt idx="3370">
                  <c:v>9.0678624469852795E-2</c:v>
                </c:pt>
                <c:pt idx="3371">
                  <c:v>9.0957980890491744E-2</c:v>
                </c:pt>
                <c:pt idx="3372">
                  <c:v>9.1237626807794583E-2</c:v>
                </c:pt>
                <c:pt idx="3373">
                  <c:v>9.1517556691394594E-2</c:v>
                </c:pt>
                <c:pt idx="3374">
                  <c:v>9.1797765026377723E-2</c:v>
                </c:pt>
                <c:pt idx="3375">
                  <c:v>9.2078246313358383E-2</c:v>
                </c:pt>
                <c:pt idx="3376">
                  <c:v>9.2358995068558644E-2</c:v>
                </c:pt>
                <c:pt idx="3377">
                  <c:v>9.2640005823880794E-2</c:v>
                </c:pt>
                <c:pt idx="3378">
                  <c:v>9.2921273126981799E-2</c:v>
                </c:pt>
                <c:pt idx="3379">
                  <c:v>9.3202791541346697E-2</c:v>
                </c:pt>
                <c:pt idx="3380">
                  <c:v>9.3484555646358283E-2</c:v>
                </c:pt>
                <c:pt idx="3381">
                  <c:v>9.3766560037368191E-2</c:v>
                </c:pt>
                <c:pt idx="3382">
                  <c:v>9.4048799325764446E-2</c:v>
                </c:pt>
                <c:pt idx="3383">
                  <c:v>9.43312681390399E-2</c:v>
                </c:pt>
                <c:pt idx="3384">
                  <c:v>9.4613961120856585E-2</c:v>
                </c:pt>
                <c:pt idx="3385">
                  <c:v>9.4896872931112111E-2</c:v>
                </c:pt>
                <c:pt idx="3386">
                  <c:v>9.517999824600297E-2</c:v>
                </c:pt>
                <c:pt idx="3387">
                  <c:v>9.5463331758084927E-2</c:v>
                </c:pt>
                <c:pt idx="3388">
                  <c:v>9.5746868176337541E-2</c:v>
                </c:pt>
                <c:pt idx="3389">
                  <c:v>9.6030602226219952E-2</c:v>
                </c:pt>
                <c:pt idx="3390">
                  <c:v>9.6314528649734013E-2</c:v>
                </c:pt>
                <c:pt idx="3391">
                  <c:v>9.6598642205477495E-2</c:v>
                </c:pt>
                <c:pt idx="3392">
                  <c:v>9.6882937668702734E-2</c:v>
                </c:pt>
                <c:pt idx="3393">
                  <c:v>9.7167409831371801E-2</c:v>
                </c:pt>
                <c:pt idx="3394">
                  <c:v>9.7452053502209701E-2</c:v>
                </c:pt>
                <c:pt idx="3395">
                  <c:v>9.7736863506757379E-2</c:v>
                </c:pt>
                <c:pt idx="3396">
                  <c:v>9.8021834687423384E-2</c:v>
                </c:pt>
                <c:pt idx="3397">
                  <c:v>9.8306961903534051E-2</c:v>
                </c:pt>
                <c:pt idx="3398">
                  <c:v>9.8592240031384226E-2</c:v>
                </c:pt>
                <c:pt idx="3399">
                  <c:v>9.8877663964284213E-2</c:v>
                </c:pt>
                <c:pt idx="3400">
                  <c:v>9.9163228612606596E-2</c:v>
                </c:pt>
                <c:pt idx="3401">
                  <c:v>9.9448928903834208E-2</c:v>
                </c:pt>
                <c:pt idx="3402">
                  <c:v>9.9734759782603502E-2</c:v>
                </c:pt>
                <c:pt idx="3403">
                  <c:v>0.10002071621074902</c:v>
                </c:pt>
                <c:pt idx="3404">
                  <c:v>0.10030679316734696</c:v>
                </c:pt>
                <c:pt idx="3405">
                  <c:v>0.100592985648755</c:v>
                </c:pt>
                <c:pt idx="3406">
                  <c:v>0.100879288668656</c:v>
                </c:pt>
                <c:pt idx="3407">
                  <c:v>0.10116569725809405</c:v>
                </c:pt>
                <c:pt idx="3408">
                  <c:v>0.10145220646551804</c:v>
                </c:pt>
                <c:pt idx="3409">
                  <c:v>0.10173881135681299</c:v>
                </c:pt>
                <c:pt idx="3410">
                  <c:v>0.10202550701534402</c:v>
                </c:pt>
                <c:pt idx="3411">
                  <c:v>0.10231228854198604</c:v>
                </c:pt>
                <c:pt idx="3412">
                  <c:v>0.10259915105516104</c:v>
                </c:pt>
                <c:pt idx="3413">
                  <c:v>0.10288608969087096</c:v>
                </c:pt>
                <c:pt idx="3414">
                  <c:v>0.10317309960273301</c:v>
                </c:pt>
                <c:pt idx="3415">
                  <c:v>0.10346017596200908</c:v>
                </c:pt>
                <c:pt idx="3416">
                  <c:v>0.10374731395763399</c:v>
                </c:pt>
                <c:pt idx="3417">
                  <c:v>0.10403450879625208</c:v>
                </c:pt>
                <c:pt idx="3418">
                  <c:v>0.10432175570224005</c:v>
                </c:pt>
                <c:pt idx="3419">
                  <c:v>0.10460904991773802</c:v>
                </c:pt>
                <c:pt idx="3420">
                  <c:v>0.10489638670267699</c:v>
                </c:pt>
                <c:pt idx="3421">
                  <c:v>0.10518376133480202</c:v>
                </c:pt>
                <c:pt idx="3422">
                  <c:v>0.10547116910970296</c:v>
                </c:pt>
                <c:pt idx="3423">
                  <c:v>0.10575860534083199</c:v>
                </c:pt>
                <c:pt idx="3424">
                  <c:v>0.10604606535953302</c:v>
                </c:pt>
                <c:pt idx="3425">
                  <c:v>0.10633354451506002</c:v>
                </c:pt>
                <c:pt idx="3426">
                  <c:v>0.10662103817460404</c:v>
                </c:pt>
                <c:pt idx="3427">
                  <c:v>0.10690854172330802</c:v>
                </c:pt>
                <c:pt idx="3428">
                  <c:v>0.10719605056429209</c:v>
                </c:pt>
                <c:pt idx="3429">
                  <c:v>0.10748356011866902</c:v>
                </c:pt>
                <c:pt idx="3430">
                  <c:v>0.107771065825566</c:v>
                </c:pt>
                <c:pt idx="3431">
                  <c:v>0.10805856314213999</c:v>
                </c:pt>
                <c:pt idx="3432">
                  <c:v>0.10834604754359504</c:v>
                </c:pt>
                <c:pt idx="3433">
                  <c:v>0.10863351452319804</c:v>
                </c:pt>
                <c:pt idx="3434">
                  <c:v>0.108920959592296</c:v>
                </c:pt>
                <c:pt idx="3435">
                  <c:v>0.10920837828032802</c:v>
                </c:pt>
                <c:pt idx="3436">
                  <c:v>0.10949576613484099</c:v>
                </c:pt>
                <c:pt idx="3437">
                  <c:v>0.10978311872149908</c:v>
                </c:pt>
                <c:pt idx="3438">
                  <c:v>0.11007043162409998</c:v>
                </c:pt>
                <c:pt idx="3439">
                  <c:v>0.110357700444585</c:v>
                </c:pt>
                <c:pt idx="3440">
                  <c:v>0.110644920803048</c:v>
                </c:pt>
                <c:pt idx="3441">
                  <c:v>0.11093208833774794</c:v>
                </c:pt>
                <c:pt idx="3442">
                  <c:v>0.111219198705116</c:v>
                </c:pt>
                <c:pt idx="3443">
                  <c:v>0.111506247579765</c:v>
                </c:pt>
                <c:pt idx="3444">
                  <c:v>0.11179323065449702</c:v>
                </c:pt>
                <c:pt idx="3445">
                  <c:v>0.11208014364031002</c:v>
                </c:pt>
                <c:pt idx="3446">
                  <c:v>0.11236698226640604</c:v>
                </c:pt>
                <c:pt idx="3447">
                  <c:v>0.11265374228019406</c:v>
                </c:pt>
                <c:pt idx="3448">
                  <c:v>0.11294041944729798</c:v>
                </c:pt>
                <c:pt idx="3449">
                  <c:v>0.11322700955155704</c:v>
                </c:pt>
                <c:pt idx="3450">
                  <c:v>0.11351350839503301</c:v>
                </c:pt>
                <c:pt idx="3451">
                  <c:v>0.11379991179801402</c:v>
                </c:pt>
                <c:pt idx="3452">
                  <c:v>0.114086215599012</c:v>
                </c:pt>
                <c:pt idx="3453">
                  <c:v>0.11437241565476888</c:v>
                </c:pt>
                <c:pt idx="3454">
                  <c:v>0.114658507840257</c:v>
                </c:pt>
                <c:pt idx="3455">
                  <c:v>0.11494448804867502</c:v>
                </c:pt>
                <c:pt idx="3456">
                  <c:v>0.115230352191457</c:v>
                </c:pt>
                <c:pt idx="3457">
                  <c:v>0.11551609619826098</c:v>
                </c:pt>
                <c:pt idx="3458">
                  <c:v>0.115801716016977</c:v>
                </c:pt>
                <c:pt idx="3459">
                  <c:v>0.11608720761371701</c:v>
                </c:pt>
                <c:pt idx="3460">
                  <c:v>0.116372566972818</c:v>
                </c:pt>
                <c:pt idx="3461">
                  <c:v>0.11665779009683798</c:v>
                </c:pt>
                <c:pt idx="3462">
                  <c:v>0.11694287300655004</c:v>
                </c:pt>
                <c:pt idx="3463">
                  <c:v>0.11722781174093802</c:v>
                </c:pt>
                <c:pt idx="3464">
                  <c:v>0.117512602357197</c:v>
                </c:pt>
                <c:pt idx="3465">
                  <c:v>0.11779724093071808</c:v>
                </c:pt>
                <c:pt idx="3466">
                  <c:v>0.11808172355509304</c:v>
                </c:pt>
                <c:pt idx="3467">
                  <c:v>0.11836604634210005</c:v>
                </c:pt>
                <c:pt idx="3468">
                  <c:v>0.11865020542170204</c:v>
                </c:pt>
                <c:pt idx="3469">
                  <c:v>0.11893419694203304</c:v>
                </c:pt>
                <c:pt idx="3470">
                  <c:v>0.11921801706939596</c:v>
                </c:pt>
                <c:pt idx="3471">
                  <c:v>0.11950166198825408</c:v>
                </c:pt>
                <c:pt idx="3472">
                  <c:v>0.11978512790121312</c:v>
                </c:pt>
                <c:pt idx="3473">
                  <c:v>0.12006841102902301</c:v>
                </c:pt>
                <c:pt idx="3474">
                  <c:v>0.12035150761056196</c:v>
                </c:pt>
                <c:pt idx="3475">
                  <c:v>0.120634413902827</c:v>
                </c:pt>
                <c:pt idx="3476">
                  <c:v>0.12091712618092</c:v>
                </c:pt>
                <c:pt idx="3477">
                  <c:v>0.12119964073804108</c:v>
                </c:pt>
                <c:pt idx="3478">
                  <c:v>0.121481953885473</c:v>
                </c:pt>
                <c:pt idx="3479">
                  <c:v>0.12176406195257108</c:v>
                </c:pt>
                <c:pt idx="3480">
                  <c:v>0.12204596128674799</c:v>
                </c:pt>
                <c:pt idx="3481">
                  <c:v>0.12232764825346104</c:v>
                </c:pt>
                <c:pt idx="3482">
                  <c:v>0.12260911923619899</c:v>
                </c:pt>
                <c:pt idx="3483">
                  <c:v>0.122890370636468</c:v>
                </c:pt>
                <c:pt idx="3484">
                  <c:v>0.123171398873776</c:v>
                </c:pt>
                <c:pt idx="3485">
                  <c:v>0.12345220038561606</c:v>
                </c:pt>
                <c:pt idx="3486">
                  <c:v>0.12373277162745407</c:v>
                </c:pt>
                <c:pt idx="3487">
                  <c:v>0.12401310907271104</c:v>
                </c:pt>
                <c:pt idx="3488">
                  <c:v>0.12429320921274804</c:v>
                </c:pt>
                <c:pt idx="3489">
                  <c:v>0.12457306855684402</c:v>
                </c:pt>
                <c:pt idx="3490">
                  <c:v>0.12485268363218904</c:v>
                </c:pt>
                <c:pt idx="3491">
                  <c:v>0.12513205098385285</c:v>
                </c:pt>
                <c:pt idx="3492">
                  <c:v>0.12541116717478001</c:v>
                </c:pt>
                <c:pt idx="3493">
                  <c:v>0.12569002878576391</c:v>
                </c:pt>
                <c:pt idx="3494">
                  <c:v>0.12596863241543113</c:v>
                </c:pt>
                <c:pt idx="3495">
                  <c:v>0.12624697468021701</c:v>
                </c:pt>
                <c:pt idx="3496">
                  <c:v>0.12652505221435492</c:v>
                </c:pt>
                <c:pt idx="3497">
                  <c:v>0.12680286166984989</c:v>
                </c:pt>
                <c:pt idx="3498">
                  <c:v>0.12708039971645699</c:v>
                </c:pt>
                <c:pt idx="3499">
                  <c:v>0.12735766304167093</c:v>
                </c:pt>
                <c:pt idx="3500">
                  <c:v>0.12763464835069097</c:v>
                </c:pt>
                <c:pt idx="3501">
                  <c:v>0.12791135236641013</c:v>
                </c:pt>
                <c:pt idx="3502">
                  <c:v>0.12818777182939001</c:v>
                </c:pt>
                <c:pt idx="3503">
                  <c:v>0.12846390349783812</c:v>
                </c:pt>
                <c:pt idx="3504">
                  <c:v>0.12873974414758699</c:v>
                </c:pt>
                <c:pt idx="3505">
                  <c:v>0.1290152905720712</c:v>
                </c:pt>
                <c:pt idx="3506">
                  <c:v>0.12929053958230313</c:v>
                </c:pt>
                <c:pt idx="3507">
                  <c:v>0.12956548800685208</c:v>
                </c:pt>
                <c:pt idx="3508">
                  <c:v>0.12984013269181999</c:v>
                </c:pt>
                <c:pt idx="3509">
                  <c:v>0.13011447050081501</c:v>
                </c:pt>
                <c:pt idx="3510">
                  <c:v>0.13038849831493099</c:v>
                </c:pt>
                <c:pt idx="3511">
                  <c:v>0.13066221303272099</c:v>
                </c:pt>
                <c:pt idx="3512">
                  <c:v>0.13093561157017408</c:v>
                </c:pt>
                <c:pt idx="3513">
                  <c:v>0.13120869086068801</c:v>
                </c:pt>
                <c:pt idx="3514">
                  <c:v>0.13148144785504409</c:v>
                </c:pt>
                <c:pt idx="3515">
                  <c:v>0.13175387952138701</c:v>
                </c:pt>
                <c:pt idx="3516">
                  <c:v>0.13202598284519107</c:v>
                </c:pt>
                <c:pt idx="3517">
                  <c:v>0.13229775482923709</c:v>
                </c:pt>
                <c:pt idx="3518">
                  <c:v>0.13256919249358901</c:v>
                </c:pt>
                <c:pt idx="3519">
                  <c:v>0.13284029287556409</c:v>
                </c:pt>
                <c:pt idx="3520">
                  <c:v>0.13311105302970697</c:v>
                </c:pt>
                <c:pt idx="3521">
                  <c:v>0.13338147002776099</c:v>
                </c:pt>
                <c:pt idx="3522">
                  <c:v>0.13365154095864284</c:v>
                </c:pt>
                <c:pt idx="3523">
                  <c:v>0.133921262928416</c:v>
                </c:pt>
                <c:pt idx="3524">
                  <c:v>0.134190633060258</c:v>
                </c:pt>
                <c:pt idx="3525">
                  <c:v>0.13445964849443709</c:v>
                </c:pt>
                <c:pt idx="3526">
                  <c:v>0.13472830638828201</c:v>
                </c:pt>
                <c:pt idx="3527">
                  <c:v>0.13499660391615301</c:v>
                </c:pt>
                <c:pt idx="3528">
                  <c:v>0.13526453826941501</c:v>
                </c:pt>
                <c:pt idx="3529">
                  <c:v>0.13553210665640508</c:v>
                </c:pt>
                <c:pt idx="3530">
                  <c:v>0.13579930630240616</c:v>
                </c:pt>
                <c:pt idx="3531">
                  <c:v>0.13606613444961699</c:v>
                </c:pt>
                <c:pt idx="3532">
                  <c:v>0.13633258835712209</c:v>
                </c:pt>
                <c:pt idx="3533">
                  <c:v>0.13659866530086201</c:v>
                </c:pt>
                <c:pt idx="3534">
                  <c:v>0.13686436257360299</c:v>
                </c:pt>
                <c:pt idx="3535">
                  <c:v>0.13712967748490593</c:v>
                </c:pt>
                <c:pt idx="3536">
                  <c:v>0.13739460736109901</c:v>
                </c:pt>
                <c:pt idx="3537">
                  <c:v>0.13765914954524408</c:v>
                </c:pt>
                <c:pt idx="3538">
                  <c:v>0.13792330139710512</c:v>
                </c:pt>
                <c:pt idx="3539">
                  <c:v>0.138187060293121</c:v>
                </c:pt>
                <c:pt idx="3540">
                  <c:v>0.13845042362637108</c:v>
                </c:pt>
                <c:pt idx="3541">
                  <c:v>0.13871338880654413</c:v>
                </c:pt>
                <c:pt idx="3542">
                  <c:v>0.138975953259907</c:v>
                </c:pt>
                <c:pt idx="3543">
                  <c:v>0.13923811442927508</c:v>
                </c:pt>
                <c:pt idx="3544">
                  <c:v>0.13949986977397799</c:v>
                </c:pt>
                <c:pt idx="3545">
                  <c:v>0.13976121676982708</c:v>
                </c:pt>
                <c:pt idx="3546">
                  <c:v>0.14002215290908493</c:v>
                </c:pt>
                <c:pt idx="3547">
                  <c:v>0.14028267570043099</c:v>
                </c:pt>
                <c:pt idx="3548">
                  <c:v>0.14054278266893308</c:v>
                </c:pt>
                <c:pt idx="3549">
                  <c:v>0.14080247135600801</c:v>
                </c:pt>
                <c:pt idx="3550">
                  <c:v>0.14106173931939509</c:v>
                </c:pt>
                <c:pt idx="3551">
                  <c:v>0.1413205841331199</c:v>
                </c:pt>
                <c:pt idx="3552">
                  <c:v>0.14157900338746213</c:v>
                </c:pt>
                <c:pt idx="3553">
                  <c:v>0.14183699468892108</c:v>
                </c:pt>
                <c:pt idx="3554">
                  <c:v>0.142094555660184</c:v>
                </c:pt>
                <c:pt idx="3555">
                  <c:v>0.14235168394009101</c:v>
                </c:pt>
                <c:pt idx="3556">
                  <c:v>0.142608377183601</c:v>
                </c:pt>
                <c:pt idx="3557">
                  <c:v>0.14286463306176109</c:v>
                </c:pt>
                <c:pt idx="3558">
                  <c:v>0.143120449261668</c:v>
                </c:pt>
                <c:pt idx="3559">
                  <c:v>0.14337582348643799</c:v>
                </c:pt>
                <c:pt idx="3560">
                  <c:v>0.14363075345517001</c:v>
                </c:pt>
                <c:pt idx="3561">
                  <c:v>0.14388523690291299</c:v>
                </c:pt>
                <c:pt idx="3562">
                  <c:v>0.14413927158062809</c:v>
                </c:pt>
                <c:pt idx="3563">
                  <c:v>0.14439285525516099</c:v>
                </c:pt>
                <c:pt idx="3564">
                  <c:v>0.14464598570919912</c:v>
                </c:pt>
                <c:pt idx="3565">
                  <c:v>0.14489866074124108</c:v>
                </c:pt>
                <c:pt idx="3566">
                  <c:v>0.14515087816556391</c:v>
                </c:pt>
                <c:pt idx="3567">
                  <c:v>0.14540263581218313</c:v>
                </c:pt>
                <c:pt idx="3568">
                  <c:v>0.14565393152681899</c:v>
                </c:pt>
                <c:pt idx="3569">
                  <c:v>0.14590476317086509</c:v>
                </c:pt>
                <c:pt idx="3570">
                  <c:v>0.146155128621347</c:v>
                </c:pt>
                <c:pt idx="3571">
                  <c:v>0.14640502577089212</c:v>
                </c:pt>
                <c:pt idx="3572">
                  <c:v>0.14665445252769213</c:v>
                </c:pt>
                <c:pt idx="3573">
                  <c:v>0.14690340681546318</c:v>
                </c:pt>
                <c:pt idx="3574">
                  <c:v>0.14715188657341899</c:v>
                </c:pt>
                <c:pt idx="3575">
                  <c:v>0.14739988975622817</c:v>
                </c:pt>
                <c:pt idx="3576">
                  <c:v>0.14764741433398099</c:v>
                </c:pt>
                <c:pt idx="3577">
                  <c:v>0.14789445829215109</c:v>
                </c:pt>
                <c:pt idx="3578">
                  <c:v>0.14814101963156301</c:v>
                </c:pt>
                <c:pt idx="3579">
                  <c:v>0.14838709636835401</c:v>
                </c:pt>
                <c:pt idx="3580">
                  <c:v>0.14863268653393599</c:v>
                </c:pt>
                <c:pt idx="3581">
                  <c:v>0.14887778817496408</c:v>
                </c:pt>
                <c:pt idx="3582">
                  <c:v>0.14912239935329499</c:v>
                </c:pt>
                <c:pt idx="3583">
                  <c:v>0.149366518145954</c:v>
                </c:pt>
                <c:pt idx="3584">
                  <c:v>0.14961014264509609</c:v>
                </c:pt>
                <c:pt idx="3585">
                  <c:v>0.14985327095797399</c:v>
                </c:pt>
                <c:pt idx="3586">
                  <c:v>0.15009590120689409</c:v>
                </c:pt>
                <c:pt idx="3587">
                  <c:v>0.15033803152918612</c:v>
                </c:pt>
                <c:pt idx="3588">
                  <c:v>0.15057966007716209</c:v>
                </c:pt>
                <c:pt idx="3589">
                  <c:v>0.15082078501808291</c:v>
                </c:pt>
                <c:pt idx="3590">
                  <c:v>0.1510614045341212</c:v>
                </c:pt>
                <c:pt idx="3591">
                  <c:v>0.15130151682231899</c:v>
                </c:pt>
                <c:pt idx="3592">
                  <c:v>0.151541120094558</c:v>
                </c:pt>
                <c:pt idx="3593">
                  <c:v>0.15178021257751709</c:v>
                </c:pt>
                <c:pt idx="3594">
                  <c:v>0.15201879251263917</c:v>
                </c:pt>
                <c:pt idx="3595">
                  <c:v>0.15225685815608908</c:v>
                </c:pt>
                <c:pt idx="3596">
                  <c:v>0.15249440777872217</c:v>
                </c:pt>
                <c:pt idx="3597">
                  <c:v>0.15273143966604316</c:v>
                </c:pt>
                <c:pt idx="3598">
                  <c:v>0.15296795211816713</c:v>
                </c:pt>
                <c:pt idx="3599">
                  <c:v>0.15320394344978899</c:v>
                </c:pt>
                <c:pt idx="3600">
                  <c:v>0.15343941199013916</c:v>
                </c:pt>
                <c:pt idx="3601">
                  <c:v>0.15367435608294608</c:v>
                </c:pt>
                <c:pt idx="3602">
                  <c:v>0.15390877408640613</c:v>
                </c:pt>
                <c:pt idx="3603">
                  <c:v>0.15414266437313601</c:v>
                </c:pt>
                <c:pt idx="3604">
                  <c:v>0.15437602533014497</c:v>
                </c:pt>
                <c:pt idx="3605">
                  <c:v>0.15460885535878791</c:v>
                </c:pt>
                <c:pt idx="3606">
                  <c:v>0.15484115287473313</c:v>
                </c:pt>
                <c:pt idx="3607">
                  <c:v>0.15507291630792308</c:v>
                </c:pt>
                <c:pt idx="3608">
                  <c:v>0.15530414410253912</c:v>
                </c:pt>
                <c:pt idx="3609">
                  <c:v>0.15553483471695809</c:v>
                </c:pt>
                <c:pt idx="3610">
                  <c:v>0.15576498662371999</c:v>
                </c:pt>
                <c:pt idx="3611">
                  <c:v>0.15599459830948509</c:v>
                </c:pt>
                <c:pt idx="3612">
                  <c:v>0.156223668275001</c:v>
                </c:pt>
                <c:pt idx="3613">
                  <c:v>0.15645219503506216</c:v>
                </c:pt>
                <c:pt idx="3614">
                  <c:v>0.15668017711847099</c:v>
                </c:pt>
                <c:pt idx="3615">
                  <c:v>0.15690761306799916</c:v>
                </c:pt>
                <c:pt idx="3616">
                  <c:v>0.15713450144035501</c:v>
                </c:pt>
                <c:pt idx="3617">
                  <c:v>0.15736084080613913</c:v>
                </c:pt>
                <c:pt idx="3618">
                  <c:v>0.157586629749808</c:v>
                </c:pt>
                <c:pt idx="3619">
                  <c:v>0.15781186686963899</c:v>
                </c:pt>
                <c:pt idx="3620">
                  <c:v>0.15803655077768608</c:v>
                </c:pt>
                <c:pt idx="3621">
                  <c:v>0.15826068009974809</c:v>
                </c:pt>
                <c:pt idx="3622">
                  <c:v>0.15848425347532621</c:v>
                </c:pt>
                <c:pt idx="3623">
                  <c:v>0.15870726955758813</c:v>
                </c:pt>
                <c:pt idx="3624">
                  <c:v>0.15892972701332708</c:v>
                </c:pt>
                <c:pt idx="3625">
                  <c:v>0.15915162452292808</c:v>
                </c:pt>
                <c:pt idx="3626">
                  <c:v>0.15937296078032209</c:v>
                </c:pt>
                <c:pt idx="3627">
                  <c:v>0.15959373449295516</c:v>
                </c:pt>
                <c:pt idx="3628">
                  <c:v>0.15981394438174809</c:v>
                </c:pt>
                <c:pt idx="3629">
                  <c:v>0.16003358918105401</c:v>
                </c:pt>
                <c:pt idx="3630">
                  <c:v>0.16025266763862492</c:v>
                </c:pt>
                <c:pt idx="3631">
                  <c:v>0.16047117851557097</c:v>
                </c:pt>
                <c:pt idx="3632">
                  <c:v>0.16068912058632409</c:v>
                </c:pt>
                <c:pt idx="3633">
                  <c:v>0.16090649263859499</c:v>
                </c:pt>
                <c:pt idx="3634">
                  <c:v>0.16112329347333801</c:v>
                </c:pt>
                <c:pt idx="3635">
                  <c:v>0.16133952190471285</c:v>
                </c:pt>
                <c:pt idx="3636">
                  <c:v>0.16155517676004691</c:v>
                </c:pt>
                <c:pt idx="3637">
                  <c:v>0.16177025687979299</c:v>
                </c:pt>
                <c:pt idx="3638">
                  <c:v>0.16198476111749413</c:v>
                </c:pt>
                <c:pt idx="3639">
                  <c:v>0.16219868833974097</c:v>
                </c:pt>
                <c:pt idx="3640">
                  <c:v>0.16241203742614213</c:v>
                </c:pt>
                <c:pt idx="3641">
                  <c:v>0.16262480726927392</c:v>
                </c:pt>
                <c:pt idx="3642">
                  <c:v>0.16283699677464997</c:v>
                </c:pt>
                <c:pt idx="3643">
                  <c:v>0.16304860486068101</c:v>
                </c:pt>
                <c:pt idx="3644">
                  <c:v>0.16325963045863301</c:v>
                </c:pt>
                <c:pt idx="3645">
                  <c:v>0.16347007251259199</c:v>
                </c:pt>
                <c:pt idx="3646">
                  <c:v>0.1636799299794249</c:v>
                </c:pt>
                <c:pt idx="3647">
                  <c:v>0.163889201828741</c:v>
                </c:pt>
                <c:pt idx="3648">
                  <c:v>0.16409788704285108</c:v>
                </c:pt>
                <c:pt idx="3649">
                  <c:v>0.16430598461673099</c:v>
                </c:pt>
                <c:pt idx="3650">
                  <c:v>0.1645134935579822</c:v>
                </c:pt>
                <c:pt idx="3651">
                  <c:v>0.16472041288679412</c:v>
                </c:pt>
                <c:pt idx="3652">
                  <c:v>0.16492674163590401</c:v>
                </c:pt>
                <c:pt idx="3653">
                  <c:v>0.16513247885055893</c:v>
                </c:pt>
                <c:pt idx="3654">
                  <c:v>0.16533762358847701</c:v>
                </c:pt>
                <c:pt idx="3655">
                  <c:v>0.16554217491980797</c:v>
                </c:pt>
                <c:pt idx="3656">
                  <c:v>0.16574613192709717</c:v>
                </c:pt>
                <c:pt idx="3657">
                  <c:v>0.1659494937052442</c:v>
                </c:pt>
                <c:pt idx="3658">
                  <c:v>0.16615225936146399</c:v>
                </c:pt>
                <c:pt idx="3659">
                  <c:v>0.16635442801524997</c:v>
                </c:pt>
                <c:pt idx="3660">
                  <c:v>0.16655599879833399</c:v>
                </c:pt>
                <c:pt idx="3661">
                  <c:v>0.166756970854647</c:v>
                </c:pt>
                <c:pt idx="3662">
                  <c:v>0.16695734334028509</c:v>
                </c:pt>
                <c:pt idx="3663">
                  <c:v>0.16715711542346301</c:v>
                </c:pt>
                <c:pt idx="3664">
                  <c:v>0.16735628628447999</c:v>
                </c:pt>
                <c:pt idx="3665">
                  <c:v>0.16755485511568197</c:v>
                </c:pt>
                <c:pt idx="3666">
                  <c:v>0.16775282112142109</c:v>
                </c:pt>
                <c:pt idx="3667">
                  <c:v>0.16795018351801699</c:v>
                </c:pt>
                <c:pt idx="3668">
                  <c:v>0.16814694153371601</c:v>
                </c:pt>
                <c:pt idx="3669">
                  <c:v>0.168343094408658</c:v>
                </c:pt>
                <c:pt idx="3670">
                  <c:v>0.16853864139483199</c:v>
                </c:pt>
                <c:pt idx="3671">
                  <c:v>0.16873358175604108</c:v>
                </c:pt>
                <c:pt idx="3672">
                  <c:v>0.16892791476786109</c:v>
                </c:pt>
                <c:pt idx="3673">
                  <c:v>0.169121639717603</c:v>
                </c:pt>
                <c:pt idx="3674">
                  <c:v>0.169314755904275</c:v>
                </c:pt>
                <c:pt idx="3675">
                  <c:v>0.16950726263854191</c:v>
                </c:pt>
                <c:pt idx="3676">
                  <c:v>0.169699159242688</c:v>
                </c:pt>
                <c:pt idx="3677">
                  <c:v>0.16989044505057599</c:v>
                </c:pt>
                <c:pt idx="3678">
                  <c:v>0.170081119407612</c:v>
                </c:pt>
                <c:pt idx="3679">
                  <c:v>0.17027118167070299</c:v>
                </c:pt>
                <c:pt idx="3680">
                  <c:v>0.170460631208219</c:v>
                </c:pt>
                <c:pt idx="3681">
                  <c:v>0.17064946739995701</c:v>
                </c:pt>
                <c:pt idx="3682">
                  <c:v>0.17083768963709808</c:v>
                </c:pt>
                <c:pt idx="3683">
                  <c:v>0.17102529732217109</c:v>
                </c:pt>
                <c:pt idx="3684">
                  <c:v>0.17121228986901413</c:v>
                </c:pt>
                <c:pt idx="3685">
                  <c:v>0.17139866670273199</c:v>
                </c:pt>
                <c:pt idx="3686">
                  <c:v>0.171584427259664</c:v>
                </c:pt>
                <c:pt idx="3687">
                  <c:v>0.17176957098733908</c:v>
                </c:pt>
                <c:pt idx="3688">
                  <c:v>0.17195409734444009</c:v>
                </c:pt>
                <c:pt idx="3689">
                  <c:v>0.17213800580076299</c:v>
                </c:pt>
                <c:pt idx="3690">
                  <c:v>0.17232129583718009</c:v>
                </c:pt>
                <c:pt idx="3691">
                  <c:v>0.17250396694560197</c:v>
                </c:pt>
                <c:pt idx="3692">
                  <c:v>0.17268601862893393</c:v>
                </c:pt>
                <c:pt idx="3693">
                  <c:v>0.17286745040104212</c:v>
                </c:pt>
                <c:pt idx="3694">
                  <c:v>0.17304826178671112</c:v>
                </c:pt>
                <c:pt idx="3695">
                  <c:v>0.17322845232160999</c:v>
                </c:pt>
                <c:pt idx="3696">
                  <c:v>0.17340802155224713</c:v>
                </c:pt>
                <c:pt idx="3697">
                  <c:v>0.17358696903593601</c:v>
                </c:pt>
                <c:pt idx="3698">
                  <c:v>0.17376529434075499</c:v>
                </c:pt>
                <c:pt idx="3699">
                  <c:v>0.17394299704550609</c:v>
                </c:pt>
                <c:pt idx="3700">
                  <c:v>0.17412007673968186</c:v>
                </c:pt>
                <c:pt idx="3701">
                  <c:v>0.17429653302341899</c:v>
                </c:pt>
                <c:pt idx="3702">
                  <c:v>0.17447236550746817</c:v>
                </c:pt>
                <c:pt idx="3703">
                  <c:v>0.174647573813145</c:v>
                </c:pt>
                <c:pt idx="3704">
                  <c:v>0.17482215757230113</c:v>
                </c:pt>
                <c:pt idx="3705">
                  <c:v>0.17499611642727816</c:v>
                </c:pt>
                <c:pt idx="3706">
                  <c:v>0.17516945003087309</c:v>
                </c:pt>
                <c:pt idx="3707">
                  <c:v>0.17534215804629513</c:v>
                </c:pt>
                <c:pt idx="3708">
                  <c:v>0.17551424014713218</c:v>
                </c:pt>
                <c:pt idx="3709">
                  <c:v>0.17568569601730799</c:v>
                </c:pt>
                <c:pt idx="3710">
                  <c:v>0.17585652535104293</c:v>
                </c:pt>
                <c:pt idx="3711">
                  <c:v>0.17602672785282009</c:v>
                </c:pt>
                <c:pt idx="3712">
                  <c:v>0.17619630323733809</c:v>
                </c:pt>
                <c:pt idx="3713">
                  <c:v>0.17636525122947999</c:v>
                </c:pt>
                <c:pt idx="3714">
                  <c:v>0.17653357156426999</c:v>
                </c:pt>
                <c:pt idx="3715">
                  <c:v>0.17670126398683608</c:v>
                </c:pt>
                <c:pt idx="3716">
                  <c:v>0.17686832825237009</c:v>
                </c:pt>
                <c:pt idx="3717">
                  <c:v>0.17703476412609012</c:v>
                </c:pt>
                <c:pt idx="3718">
                  <c:v>0.177200571383198</c:v>
                </c:pt>
                <c:pt idx="3719">
                  <c:v>0.17736574980884501</c:v>
                </c:pt>
                <c:pt idx="3720">
                  <c:v>0.17753029919809313</c:v>
                </c:pt>
                <c:pt idx="3721">
                  <c:v>0.17769421935586799</c:v>
                </c:pt>
                <c:pt idx="3722">
                  <c:v>0.17785751009693099</c:v>
                </c:pt>
                <c:pt idx="3723">
                  <c:v>0.178020171245832</c:v>
                </c:pt>
                <c:pt idx="3724">
                  <c:v>0.17818220263687201</c:v>
                </c:pt>
                <c:pt idx="3725">
                  <c:v>0.17834360411406999</c:v>
                </c:pt>
                <c:pt idx="3726">
                  <c:v>0.17850437553111209</c:v>
                </c:pt>
                <c:pt idx="3727">
                  <c:v>0.17866451675132708</c:v>
                </c:pt>
                <c:pt idx="3728">
                  <c:v>0.178824027647634</c:v>
                </c:pt>
                <c:pt idx="3729">
                  <c:v>0.17898290810251108</c:v>
                </c:pt>
                <c:pt idx="3730">
                  <c:v>0.17914115800795399</c:v>
                </c:pt>
                <c:pt idx="3731">
                  <c:v>0.17929877726543708</c:v>
                </c:pt>
                <c:pt idx="3732">
                  <c:v>0.17945576578587499</c:v>
                </c:pt>
                <c:pt idx="3733">
                  <c:v>0.179612123489581</c:v>
                </c:pt>
                <c:pt idx="3734">
                  <c:v>0.17976785030623113</c:v>
                </c:pt>
                <c:pt idx="3735">
                  <c:v>0.17992294617482213</c:v>
                </c:pt>
                <c:pt idx="3736">
                  <c:v>0.18007741104363501</c:v>
                </c:pt>
                <c:pt idx="3737">
                  <c:v>0.18023124487019423</c:v>
                </c:pt>
                <c:pt idx="3738">
                  <c:v>0.18038444762122713</c:v>
                </c:pt>
                <c:pt idx="3739">
                  <c:v>0.18053701927262708</c:v>
                </c:pt>
                <c:pt idx="3740">
                  <c:v>0.18068895980941499</c:v>
                </c:pt>
                <c:pt idx="3741">
                  <c:v>0.18084026922569699</c:v>
                </c:pt>
                <c:pt idx="3742">
                  <c:v>0.18099094752462516</c:v>
                </c:pt>
                <c:pt idx="3743">
                  <c:v>0.18114099471836209</c:v>
                </c:pt>
                <c:pt idx="3744">
                  <c:v>0.18129041082803912</c:v>
                </c:pt>
                <c:pt idx="3745">
                  <c:v>0.18143919588371607</c:v>
                </c:pt>
                <c:pt idx="3746">
                  <c:v>0.18158734992434208</c:v>
                </c:pt>
                <c:pt idx="3747">
                  <c:v>0.18173487299772009</c:v>
                </c:pt>
                <c:pt idx="3748">
                  <c:v>0.18188176516046109</c:v>
                </c:pt>
                <c:pt idx="3749">
                  <c:v>0.18202802647794908</c:v>
                </c:pt>
                <c:pt idx="3750">
                  <c:v>0.18217365702430297</c:v>
                </c:pt>
                <c:pt idx="3751">
                  <c:v>0.18231865688233023</c:v>
                </c:pt>
                <c:pt idx="3752">
                  <c:v>0.18246302614349713</c:v>
                </c:pt>
                <c:pt idx="3753">
                  <c:v>0.18260676490788</c:v>
                </c:pt>
                <c:pt idx="3754">
                  <c:v>0.18274987328413209</c:v>
                </c:pt>
                <c:pt idx="3755">
                  <c:v>0.18289235138944207</c:v>
                </c:pt>
                <c:pt idx="3756">
                  <c:v>0.18303419934949317</c:v>
                </c:pt>
                <c:pt idx="3757">
                  <c:v>0.18317541729842399</c:v>
                </c:pt>
                <c:pt idx="3758">
                  <c:v>0.18331600537879308</c:v>
                </c:pt>
                <c:pt idx="3759">
                  <c:v>0.18345596374153308</c:v>
                </c:pt>
                <c:pt idx="3760">
                  <c:v>0.18359529254591317</c:v>
                </c:pt>
                <c:pt idx="3761">
                  <c:v>0.18373399195950299</c:v>
                </c:pt>
                <c:pt idx="3762">
                  <c:v>0.18387206215812901</c:v>
                </c:pt>
                <c:pt idx="3763">
                  <c:v>0.18400950332583499</c:v>
                </c:pt>
                <c:pt idx="3764">
                  <c:v>0.18414631565484499</c:v>
                </c:pt>
                <c:pt idx="3765">
                  <c:v>0.18428249934552113</c:v>
                </c:pt>
                <c:pt idx="3766">
                  <c:v>0.18441805460632418</c:v>
                </c:pt>
                <c:pt idx="3767">
                  <c:v>0.18455298165377501</c:v>
                </c:pt>
                <c:pt idx="3768">
                  <c:v>0.18468728071241416</c:v>
                </c:pt>
                <c:pt idx="3769">
                  <c:v>0.18482095201476101</c:v>
                </c:pt>
                <c:pt idx="3770">
                  <c:v>0.18495399580127617</c:v>
                </c:pt>
                <c:pt idx="3771">
                  <c:v>0.18508641232031908</c:v>
                </c:pt>
                <c:pt idx="3772">
                  <c:v>0.18521820182810916</c:v>
                </c:pt>
                <c:pt idx="3773">
                  <c:v>0.18534936458868509</c:v>
                </c:pt>
                <c:pt idx="3774">
                  <c:v>0.18547990087386909</c:v>
                </c:pt>
                <c:pt idx="3775">
                  <c:v>0.18560981096321991</c:v>
                </c:pt>
                <c:pt idx="3776">
                  <c:v>0.18573909514399917</c:v>
                </c:pt>
                <c:pt idx="3777">
                  <c:v>0.18586775371112613</c:v>
                </c:pt>
                <c:pt idx="3778">
                  <c:v>0.18599578696714217</c:v>
                </c:pt>
                <c:pt idx="3779">
                  <c:v>0.18612319522216708</c:v>
                </c:pt>
                <c:pt idx="3780">
                  <c:v>0.18624997879385999</c:v>
                </c:pt>
                <c:pt idx="3781">
                  <c:v>0.18637613800738209</c:v>
                </c:pt>
                <c:pt idx="3782">
                  <c:v>0.18650167319535299</c:v>
                </c:pt>
                <c:pt idx="3783">
                  <c:v>0.18662658469780999</c:v>
                </c:pt>
                <c:pt idx="3784">
                  <c:v>0.18675087286217112</c:v>
                </c:pt>
                <c:pt idx="3785">
                  <c:v>0.18687453804319101</c:v>
                </c:pt>
                <c:pt idx="3786">
                  <c:v>0.18699758060292523</c:v>
                </c:pt>
                <c:pt idx="3787">
                  <c:v>0.18712000091068592</c:v>
                </c:pt>
                <c:pt idx="3788">
                  <c:v>0.18724179934300408</c:v>
                </c:pt>
                <c:pt idx="3789">
                  <c:v>0.18736297628358692</c:v>
                </c:pt>
                <c:pt idx="3790">
                  <c:v>0.18748353212327709</c:v>
                </c:pt>
                <c:pt idx="3791">
                  <c:v>0.187603467260016</c:v>
                </c:pt>
                <c:pt idx="3792">
                  <c:v>0.18772278209880008</c:v>
                </c:pt>
                <c:pt idx="3793">
                  <c:v>0.18784147705164109</c:v>
                </c:pt>
                <c:pt idx="3794">
                  <c:v>0.18795955253752517</c:v>
                </c:pt>
                <c:pt idx="3795">
                  <c:v>0.18807700898237309</c:v>
                </c:pt>
                <c:pt idx="3796">
                  <c:v>0.18819384681899809</c:v>
                </c:pt>
                <c:pt idx="3797">
                  <c:v>0.18831006648706816</c:v>
                </c:pt>
                <c:pt idx="3798">
                  <c:v>0.18842566843306099</c:v>
                </c:pt>
                <c:pt idx="3799">
                  <c:v>0.18854065311022816</c:v>
                </c:pt>
                <c:pt idx="3800">
                  <c:v>0.18865502097854989</c:v>
                </c:pt>
                <c:pt idx="3801">
                  <c:v>0.18876877250469709</c:v>
                </c:pt>
                <c:pt idx="3802">
                  <c:v>0.18888190816198899</c:v>
                </c:pt>
                <c:pt idx="3803">
                  <c:v>0.18899442843035413</c:v>
                </c:pt>
                <c:pt idx="3804">
                  <c:v>0.18910633379628616</c:v>
                </c:pt>
                <c:pt idx="3805">
                  <c:v>0.18921762475280812</c:v>
                </c:pt>
                <c:pt idx="3806">
                  <c:v>0.18932830179942517</c:v>
                </c:pt>
                <c:pt idx="3807">
                  <c:v>0.18943836544208817</c:v>
                </c:pt>
                <c:pt idx="3808">
                  <c:v>0.18954781619315109</c:v>
                </c:pt>
                <c:pt idx="3809">
                  <c:v>0.18965665457132813</c:v>
                </c:pt>
                <c:pt idx="3810">
                  <c:v>0.18976488110165812</c:v>
                </c:pt>
                <c:pt idx="3811">
                  <c:v>0.18987249631545608</c:v>
                </c:pt>
                <c:pt idx="3812">
                  <c:v>0.18997950075027609</c:v>
                </c:pt>
                <c:pt idx="3813">
                  <c:v>0.19008589494987191</c:v>
                </c:pt>
                <c:pt idx="3814">
                  <c:v>0.19019167946415089</c:v>
                </c:pt>
                <c:pt idx="3815">
                  <c:v>0.19029685484913608</c:v>
                </c:pt>
                <c:pt idx="3816">
                  <c:v>0.19040142166692209</c:v>
                </c:pt>
                <c:pt idx="3817">
                  <c:v>0.19050538048563809</c:v>
                </c:pt>
                <c:pt idx="3818">
                  <c:v>0.19060873187940108</c:v>
                </c:pt>
                <c:pt idx="3819">
                  <c:v>0.19071147642828001</c:v>
                </c:pt>
                <c:pt idx="3820">
                  <c:v>0.19081361471824793</c:v>
                </c:pt>
                <c:pt idx="3821">
                  <c:v>0.19091514734114609</c:v>
                </c:pt>
                <c:pt idx="3822">
                  <c:v>0.19101607489463801</c:v>
                </c:pt>
                <c:pt idx="3823">
                  <c:v>0.19111639798217209</c:v>
                </c:pt>
                <c:pt idx="3824">
                  <c:v>0.19121611721293499</c:v>
                </c:pt>
                <c:pt idx="3825">
                  <c:v>0.19131523320181501</c:v>
                </c:pt>
                <c:pt idx="3826">
                  <c:v>0.19141374656935808</c:v>
                </c:pt>
                <c:pt idx="3827">
                  <c:v>0.19151165794172201</c:v>
                </c:pt>
                <c:pt idx="3828">
                  <c:v>0.19160896795064192</c:v>
                </c:pt>
                <c:pt idx="3829">
                  <c:v>0.19170567723338389</c:v>
                </c:pt>
                <c:pt idx="3830">
                  <c:v>0.19180178643270401</c:v>
                </c:pt>
                <c:pt idx="3831">
                  <c:v>0.19189729619680612</c:v>
                </c:pt>
                <c:pt idx="3832">
                  <c:v>0.19199220717929913</c:v>
                </c:pt>
                <c:pt idx="3833">
                  <c:v>0.19208652003915785</c:v>
                </c:pt>
                <c:pt idx="3834">
                  <c:v>0.192180235440676</c:v>
                </c:pt>
                <c:pt idx="3835">
                  <c:v>0.19227335405342999</c:v>
                </c:pt>
                <c:pt idx="3836">
                  <c:v>0.19236587655223308</c:v>
                </c:pt>
                <c:pt idx="3837">
                  <c:v>0.19245780361709208</c:v>
                </c:pt>
                <c:pt idx="3838">
                  <c:v>0.19254913593316708</c:v>
                </c:pt>
                <c:pt idx="3839">
                  <c:v>0.19263987419073</c:v>
                </c:pt>
                <c:pt idx="3840">
                  <c:v>0.19273001908512208</c:v>
                </c:pt>
                <c:pt idx="3841">
                  <c:v>0.19281957131670591</c:v>
                </c:pt>
                <c:pt idx="3842">
                  <c:v>0.19290853159083407</c:v>
                </c:pt>
                <c:pt idx="3843">
                  <c:v>0.19299690061779409</c:v>
                </c:pt>
                <c:pt idx="3844">
                  <c:v>0.19308467911277591</c:v>
                </c:pt>
                <c:pt idx="3845">
                  <c:v>0.1931718677958239</c:v>
                </c:pt>
                <c:pt idx="3846">
                  <c:v>0.19325846739179608</c:v>
                </c:pt>
                <c:pt idx="3847">
                  <c:v>0.19334447863032009</c:v>
                </c:pt>
                <c:pt idx="3848">
                  <c:v>0.1934299022457529</c:v>
                </c:pt>
                <c:pt idx="3849">
                  <c:v>0.19351473897713709</c:v>
                </c:pt>
                <c:pt idx="3850">
                  <c:v>0.19359898956815408</c:v>
                </c:pt>
                <c:pt idx="3851">
                  <c:v>0.19368265476709101</c:v>
                </c:pt>
                <c:pt idx="3852">
                  <c:v>0.19376573532678601</c:v>
                </c:pt>
                <c:pt idx="3853">
                  <c:v>0.19384823200459408</c:v>
                </c:pt>
                <c:pt idx="3854">
                  <c:v>0.1939301455623402</c:v>
                </c:pt>
                <c:pt idx="3855">
                  <c:v>0.19401147676627808</c:v>
                </c:pt>
                <c:pt idx="3856">
                  <c:v>0.19409222638704501</c:v>
                </c:pt>
                <c:pt idx="3857">
                  <c:v>0.19417239519962001</c:v>
                </c:pt>
                <c:pt idx="3858">
                  <c:v>0.194251983983283</c:v>
                </c:pt>
                <c:pt idx="3859">
                  <c:v>0.19433099352156699</c:v>
                </c:pt>
                <c:pt idx="3860">
                  <c:v>0.19440942460221808</c:v>
                </c:pt>
                <c:pt idx="3861">
                  <c:v>0.19448727801714999</c:v>
                </c:pt>
                <c:pt idx="3862">
                  <c:v>0.19456455456240612</c:v>
                </c:pt>
                <c:pt idx="3863">
                  <c:v>0.194641255038107</c:v>
                </c:pt>
                <c:pt idx="3864">
                  <c:v>0.19471738024841509</c:v>
                </c:pt>
                <c:pt idx="3865">
                  <c:v>0.1947929310014902</c:v>
                </c:pt>
                <c:pt idx="3866">
                  <c:v>0.19486790810943899</c:v>
                </c:pt>
                <c:pt idx="3867">
                  <c:v>0.19494231238828208</c:v>
                </c:pt>
                <c:pt idx="3868">
                  <c:v>0.19501614465790112</c:v>
                </c:pt>
                <c:pt idx="3869">
                  <c:v>0.19508940574200112</c:v>
                </c:pt>
                <c:pt idx="3870">
                  <c:v>0.19516209646806601</c:v>
                </c:pt>
                <c:pt idx="3871">
                  <c:v>0.19523421766731008</c:v>
                </c:pt>
                <c:pt idx="3872">
                  <c:v>0.19530577017464193</c:v>
                </c:pt>
                <c:pt idx="3873">
                  <c:v>0.19537675482861488</c:v>
                </c:pt>
                <c:pt idx="3874">
                  <c:v>0.19544717247138513</c:v>
                </c:pt>
                <c:pt idx="3875">
                  <c:v>0.19551702394866691</c:v>
                </c:pt>
                <c:pt idx="3876">
                  <c:v>0.19558631010969299</c:v>
                </c:pt>
                <c:pt idx="3877">
                  <c:v>0.19565503180716312</c:v>
                </c:pt>
                <c:pt idx="3878">
                  <c:v>0.19572318989720616</c:v>
                </c:pt>
                <c:pt idx="3879">
                  <c:v>0.19579078523933399</c:v>
                </c:pt>
                <c:pt idx="3880">
                  <c:v>0.19585781869639801</c:v>
                </c:pt>
                <c:pt idx="3881">
                  <c:v>0.19592429113454499</c:v>
                </c:pt>
                <c:pt idx="3882">
                  <c:v>0.19599020342317108</c:v>
                </c:pt>
                <c:pt idx="3883">
                  <c:v>0.19605555643487893</c:v>
                </c:pt>
                <c:pt idx="3884">
                  <c:v>0.19612035104543599</c:v>
                </c:pt>
                <c:pt idx="3885">
                  <c:v>0.196184588133726</c:v>
                </c:pt>
                <c:pt idx="3886">
                  <c:v>0.19624826858170713</c:v>
                </c:pt>
                <c:pt idx="3887">
                  <c:v>0.19631139327436808</c:v>
                </c:pt>
                <c:pt idx="3888">
                  <c:v>0.19637396309968089</c:v>
                </c:pt>
                <c:pt idx="3889">
                  <c:v>0.19643597894855985</c:v>
                </c:pt>
                <c:pt idx="3890">
                  <c:v>0.19649744171481609</c:v>
                </c:pt>
                <c:pt idx="3891">
                  <c:v>0.19655835229511201</c:v>
                </c:pt>
                <c:pt idx="3892">
                  <c:v>0.196618711588916</c:v>
                </c:pt>
                <c:pt idx="3893">
                  <c:v>0.19667852049846191</c:v>
                </c:pt>
                <c:pt idx="3894">
                  <c:v>0.19673777992869992</c:v>
                </c:pt>
                <c:pt idx="3895">
                  <c:v>0.19679649078725417</c:v>
                </c:pt>
                <c:pt idx="3896">
                  <c:v>0.19685465398437893</c:v>
                </c:pt>
                <c:pt idx="3897">
                  <c:v>0.19691227043291112</c:v>
                </c:pt>
                <c:pt idx="3898">
                  <c:v>0.19696934104822816</c:v>
                </c:pt>
                <c:pt idx="3899">
                  <c:v>0.1970258667482</c:v>
                </c:pt>
                <c:pt idx="3900">
                  <c:v>0.19708184845315097</c:v>
                </c:pt>
                <c:pt idx="3901">
                  <c:v>0.19713728708580608</c:v>
                </c:pt>
                <c:pt idx="3902">
                  <c:v>0.19719218357125312</c:v>
                </c:pt>
                <c:pt idx="3903">
                  <c:v>0.19724653883689316</c:v>
                </c:pt>
                <c:pt idx="3904">
                  <c:v>0.19730035381239913</c:v>
                </c:pt>
                <c:pt idx="3905">
                  <c:v>0.19735362942966889</c:v>
                </c:pt>
                <c:pt idx="3906">
                  <c:v>0.19740636662277999</c:v>
                </c:pt>
                <c:pt idx="3907">
                  <c:v>0.19745856632794601</c:v>
                </c:pt>
                <c:pt idx="3908">
                  <c:v>0.19751022948347008</c:v>
                </c:pt>
                <c:pt idx="3909">
                  <c:v>0.19756135702970101</c:v>
                </c:pt>
                <c:pt idx="3910">
                  <c:v>0.19761194990898692</c:v>
                </c:pt>
                <c:pt idx="3911">
                  <c:v>0.197662009065632</c:v>
                </c:pt>
                <c:pt idx="3912">
                  <c:v>0.19771153544584699</c:v>
                </c:pt>
                <c:pt idx="3913">
                  <c:v>0.1977605299977119</c:v>
                </c:pt>
                <c:pt idx="3914">
                  <c:v>0.19780899367111901</c:v>
                </c:pt>
                <c:pt idx="3915">
                  <c:v>0.197856927417742</c:v>
                </c:pt>
                <c:pt idx="3916">
                  <c:v>0.19790433219097617</c:v>
                </c:pt>
                <c:pt idx="3917">
                  <c:v>0.19795120894590401</c:v>
                </c:pt>
                <c:pt idx="3918">
                  <c:v>0.19799755863924601</c:v>
                </c:pt>
                <c:pt idx="3919">
                  <c:v>0.19804338222931109</c:v>
                </c:pt>
                <c:pt idx="3920">
                  <c:v>0.198088680675959</c:v>
                </c:pt>
                <c:pt idx="3921">
                  <c:v>0.1981334549405489</c:v>
                </c:pt>
                <c:pt idx="3922">
                  <c:v>0.19817770598589793</c:v>
                </c:pt>
                <c:pt idx="3923">
                  <c:v>0.19822143477623017</c:v>
                </c:pt>
                <c:pt idx="3924">
                  <c:v>0.19826464227713808</c:v>
                </c:pt>
                <c:pt idx="3925">
                  <c:v>0.198307329455533</c:v>
                </c:pt>
                <c:pt idx="3926">
                  <c:v>0.19834949727959708</c:v>
                </c:pt>
                <c:pt idx="3927">
                  <c:v>0.198391146718744</c:v>
                </c:pt>
                <c:pt idx="3928">
                  <c:v>0.198432278743569</c:v>
                </c:pt>
                <c:pt idx="3929">
                  <c:v>0.19847289432580401</c:v>
                </c:pt>
                <c:pt idx="3930">
                  <c:v>0.19851299443827308</c:v>
                </c:pt>
                <c:pt idx="3931">
                  <c:v>0.198552580054845</c:v>
                </c:pt>
                <c:pt idx="3932">
                  <c:v>0.19859165215038799</c:v>
                </c:pt>
                <c:pt idx="3933">
                  <c:v>0.19863021170072601</c:v>
                </c:pt>
                <c:pt idx="3934">
                  <c:v>0.19866825968259108</c:v>
                </c:pt>
                <c:pt idx="3935">
                  <c:v>0.198705797073576</c:v>
                </c:pt>
                <c:pt idx="3936">
                  <c:v>0.19874282485209413</c:v>
                </c:pt>
                <c:pt idx="3937">
                  <c:v>0.19877934399732816</c:v>
                </c:pt>
                <c:pt idx="3938">
                  <c:v>0.19881535548918408</c:v>
                </c:pt>
                <c:pt idx="3939">
                  <c:v>0.19885086030825189</c:v>
                </c:pt>
                <c:pt idx="3940">
                  <c:v>0.19888585943575091</c:v>
                </c:pt>
                <c:pt idx="3941">
                  <c:v>0.19892035385349213</c:v>
                </c:pt>
                <c:pt idx="3942">
                  <c:v>0.19895434454382613</c:v>
                </c:pt>
                <c:pt idx="3943">
                  <c:v>0.19898783248960109</c:v>
                </c:pt>
                <c:pt idx="3944">
                  <c:v>0.19902081867411392</c:v>
                </c:pt>
                <c:pt idx="3945">
                  <c:v>0.19905330408106808</c:v>
                </c:pt>
                <c:pt idx="3946">
                  <c:v>0.19908528969452399</c:v>
                </c:pt>
                <c:pt idx="3947">
                  <c:v>0.19911677649885492</c:v>
                </c:pt>
                <c:pt idx="3948">
                  <c:v>0.199147765478703</c:v>
                </c:pt>
                <c:pt idx="3949">
                  <c:v>0.19917825761892691</c:v>
                </c:pt>
                <c:pt idx="3950">
                  <c:v>0.19920825390456501</c:v>
                </c:pt>
                <c:pt idx="3951">
                  <c:v>0.199237755320782</c:v>
                </c:pt>
                <c:pt idx="3952">
                  <c:v>0.19926676285282513</c:v>
                </c:pt>
                <c:pt idx="3953">
                  <c:v>0.19929527748598108</c:v>
                </c:pt>
                <c:pt idx="3954">
                  <c:v>0.19932330020552597</c:v>
                </c:pt>
                <c:pt idx="3955">
                  <c:v>0.19935083199668097</c:v>
                </c:pt>
                <c:pt idx="3956">
                  <c:v>0.19937787384456793</c:v>
                </c:pt>
                <c:pt idx="3957">
                  <c:v>0.19940442673416209</c:v>
                </c:pt>
                <c:pt idx="3958">
                  <c:v>0.19943049165024412</c:v>
                </c:pt>
                <c:pt idx="3959">
                  <c:v>0.19945606957735909</c:v>
                </c:pt>
                <c:pt idx="3960">
                  <c:v>0.19948116149976508</c:v>
                </c:pt>
                <c:pt idx="3961">
                  <c:v>0.19950576840139109</c:v>
                </c:pt>
                <c:pt idx="3962">
                  <c:v>0.1995298912657899</c:v>
                </c:pt>
                <c:pt idx="3963">
                  <c:v>0.19955353107609208</c:v>
                </c:pt>
                <c:pt idx="3964">
                  <c:v>0.19957668881495891</c:v>
                </c:pt>
                <c:pt idx="3965">
                  <c:v>0.19959936546453999</c:v>
                </c:pt>
                <c:pt idx="3966">
                  <c:v>0.199621562006422</c:v>
                </c:pt>
                <c:pt idx="3967">
                  <c:v>0.19964327942158797</c:v>
                </c:pt>
                <c:pt idx="3968">
                  <c:v>0.199664518690369</c:v>
                </c:pt>
                <c:pt idx="3969">
                  <c:v>0.19968528079239817</c:v>
                </c:pt>
                <c:pt idx="3970">
                  <c:v>0.199705566706565</c:v>
                </c:pt>
                <c:pt idx="3971">
                  <c:v>0.19972537741096999</c:v>
                </c:pt>
                <c:pt idx="3972">
                  <c:v>0.19974471388288012</c:v>
                </c:pt>
                <c:pt idx="3973">
                  <c:v>0.19976357709867693</c:v>
                </c:pt>
                <c:pt idx="3974">
                  <c:v>0.19978196803382101</c:v>
                </c:pt>
                <c:pt idx="3975">
                  <c:v>0.19979988766279613</c:v>
                </c:pt>
                <c:pt idx="3976">
                  <c:v>0.19981733695907009</c:v>
                </c:pt>
                <c:pt idx="3977">
                  <c:v>0.19983431689504499</c:v>
                </c:pt>
                <c:pt idx="3978">
                  <c:v>0.19985082844201491</c:v>
                </c:pt>
                <c:pt idx="3979">
                  <c:v>0.19986687257011801</c:v>
                </c:pt>
                <c:pt idx="3980">
                  <c:v>0.19988245024828991</c:v>
                </c:pt>
                <c:pt idx="3981">
                  <c:v>0.19989756244422099</c:v>
                </c:pt>
                <c:pt idx="3982">
                  <c:v>0.19991221012431012</c:v>
                </c:pt>
                <c:pt idx="3983">
                  <c:v>0.199926394253614</c:v>
                </c:pt>
                <c:pt idx="3984">
                  <c:v>0.19994011579581109</c:v>
                </c:pt>
                <c:pt idx="3985">
                  <c:v>0.199953375713148</c:v>
                </c:pt>
                <c:pt idx="3986">
                  <c:v>0.19996617496639413</c:v>
                </c:pt>
                <c:pt idx="3987">
                  <c:v>0.199978514514804</c:v>
                </c:pt>
                <c:pt idx="3988">
                  <c:v>0.19999039531606316</c:v>
                </c:pt>
                <c:pt idx="3989">
                  <c:v>0.200001818326245</c:v>
                </c:pt>
                <c:pt idx="3990">
                  <c:v>0.20001278449977108</c:v>
                </c:pt>
                <c:pt idx="3991">
                  <c:v>0.20002329478935599</c:v>
                </c:pt>
                <c:pt idx="3992">
                  <c:v>0.20003335014597012</c:v>
                </c:pt>
                <c:pt idx="3993">
                  <c:v>0.20004295151879009</c:v>
                </c:pt>
                <c:pt idx="3994">
                  <c:v>0.20005209985515501</c:v>
                </c:pt>
                <c:pt idx="3995">
                  <c:v>0.20006079610052099</c:v>
                </c:pt>
                <c:pt idx="3996">
                  <c:v>0.20006904119841909</c:v>
                </c:pt>
                <c:pt idx="3997">
                  <c:v>0.20007683609040008</c:v>
                </c:pt>
                <c:pt idx="3998">
                  <c:v>0.20008418171600309</c:v>
                </c:pt>
                <c:pt idx="3999">
                  <c:v>0.20009107901270101</c:v>
                </c:pt>
                <c:pt idx="4000">
                  <c:v>0.20009752891585689</c:v>
                </c:pt>
                <c:pt idx="4001">
                  <c:v>0.20010353235868589</c:v>
                </c:pt>
                <c:pt idx="4002">
                  <c:v>0.20010909027219709</c:v>
                </c:pt>
                <c:pt idx="4003">
                  <c:v>0.20011420358516313</c:v>
                </c:pt>
                <c:pt idx="4004">
                  <c:v>0.20011887322406491</c:v>
                </c:pt>
                <c:pt idx="4005">
                  <c:v>0.20012310011305293</c:v>
                </c:pt>
                <c:pt idx="4006">
                  <c:v>0.20012688517389701</c:v>
                </c:pt>
                <c:pt idx="4007">
                  <c:v>0.20013022932594893</c:v>
                </c:pt>
                <c:pt idx="4008">
                  <c:v>0.20013313348609213</c:v>
                </c:pt>
                <c:pt idx="4009">
                  <c:v>0.200135598568697</c:v>
                </c:pt>
                <c:pt idx="4010">
                  <c:v>0.20013762548558092</c:v>
                </c:pt>
                <c:pt idx="4011">
                  <c:v>0.20013921514596109</c:v>
                </c:pt>
                <c:pt idx="4012">
                  <c:v>0.20014036845640809</c:v>
                </c:pt>
                <c:pt idx="4013">
                  <c:v>0.20014108632080399</c:v>
                </c:pt>
                <c:pt idx="4014">
                  <c:v>0.20014136964030199</c:v>
                </c:pt>
                <c:pt idx="4015">
                  <c:v>0.200141219313273</c:v>
                </c:pt>
                <c:pt idx="4016">
                  <c:v>0.20014063623526801</c:v>
                </c:pt>
                <c:pt idx="4017">
                  <c:v>0.20013962129897492</c:v>
                </c:pt>
                <c:pt idx="4018">
                  <c:v>0.200138175394171</c:v>
                </c:pt>
                <c:pt idx="4019">
                  <c:v>0.20013629940767699</c:v>
                </c:pt>
                <c:pt idx="4020">
                  <c:v>0.20013399422332401</c:v>
                </c:pt>
                <c:pt idx="4021">
                  <c:v>0.20013126072189699</c:v>
                </c:pt>
                <c:pt idx="4022">
                  <c:v>0.20012809978109608</c:v>
                </c:pt>
                <c:pt idx="4023">
                  <c:v>0.20012451227549591</c:v>
                </c:pt>
                <c:pt idx="4024">
                  <c:v>0.20012049907649812</c:v>
                </c:pt>
                <c:pt idx="4025">
                  <c:v>0.20011606105229113</c:v>
                </c:pt>
                <c:pt idx="4026">
                  <c:v>0.20011119906780209</c:v>
                </c:pt>
                <c:pt idx="4027">
                  <c:v>0.20010591398465785</c:v>
                </c:pt>
                <c:pt idx="4028">
                  <c:v>0.200100206661142</c:v>
                </c:pt>
                <c:pt idx="4029">
                  <c:v>0.20009407795214701</c:v>
                </c:pt>
                <c:pt idx="4030">
                  <c:v>0.2000875287091359</c:v>
                </c:pt>
                <c:pt idx="4031">
                  <c:v>0.200080559780099</c:v>
                </c:pt>
                <c:pt idx="4032">
                  <c:v>0.20007317200950689</c:v>
                </c:pt>
                <c:pt idx="4033">
                  <c:v>0.20006536623827201</c:v>
                </c:pt>
                <c:pt idx="4034">
                  <c:v>0.200057143303704</c:v>
                </c:pt>
                <c:pt idx="4035">
                  <c:v>0.20004850403947008</c:v>
                </c:pt>
                <c:pt idx="4036">
                  <c:v>0.20003944927554501</c:v>
                </c:pt>
                <c:pt idx="4037">
                  <c:v>0.200029979838179</c:v>
                </c:pt>
                <c:pt idx="4038">
                  <c:v>0.20002009654984601</c:v>
                </c:pt>
                <c:pt idx="4039">
                  <c:v>0.200009800229208</c:v>
                </c:pt>
                <c:pt idx="4040">
                  <c:v>0.19999909169107016</c:v>
                </c:pt>
                <c:pt idx="4041">
                  <c:v>0.19998797174633709</c:v>
                </c:pt>
                <c:pt idx="4042">
                  <c:v>0.19997644120197799</c:v>
                </c:pt>
                <c:pt idx="4043">
                  <c:v>0.19996450086097409</c:v>
                </c:pt>
                <c:pt idx="4044">
                  <c:v>0.19995215152228607</c:v>
                </c:pt>
                <c:pt idx="4045">
                  <c:v>0.19993939398080812</c:v>
                </c:pt>
                <c:pt idx="4046">
                  <c:v>0.19992622902732812</c:v>
                </c:pt>
                <c:pt idx="4047">
                  <c:v>0.19991265744848699</c:v>
                </c:pt>
                <c:pt idx="4048">
                  <c:v>0.19989868002673108</c:v>
                </c:pt>
                <c:pt idx="4049">
                  <c:v>0.19988429754028209</c:v>
                </c:pt>
                <c:pt idx="4050">
                  <c:v>0.19986951076308693</c:v>
                </c:pt>
                <c:pt idx="4051">
                  <c:v>0.19985432046477997</c:v>
                </c:pt>
                <c:pt idx="4052">
                  <c:v>0.19983872741064293</c:v>
                </c:pt>
                <c:pt idx="4053">
                  <c:v>0.199822732361563</c:v>
                </c:pt>
                <c:pt idx="4054">
                  <c:v>0.19980633607399209</c:v>
                </c:pt>
                <c:pt idx="4055">
                  <c:v>0.199789539299908</c:v>
                </c:pt>
                <c:pt idx="4056">
                  <c:v>0.19977234278677408</c:v>
                </c:pt>
                <c:pt idx="4057">
                  <c:v>0.19975474727749609</c:v>
                </c:pt>
                <c:pt idx="4058">
                  <c:v>0.19973675351038508</c:v>
                </c:pt>
                <c:pt idx="4059">
                  <c:v>0.19971836221911601</c:v>
                </c:pt>
                <c:pt idx="4060">
                  <c:v>0.19969957413268891</c:v>
                </c:pt>
                <c:pt idx="4061">
                  <c:v>0.19968038997539109</c:v>
                </c:pt>
                <c:pt idx="4062">
                  <c:v>0.19966081046675097</c:v>
                </c:pt>
                <c:pt idx="4063">
                  <c:v>0.199640836321506</c:v>
                </c:pt>
                <c:pt idx="4064">
                  <c:v>0.19962046824955884</c:v>
                </c:pt>
                <c:pt idx="4065">
                  <c:v>0.19959970695594401</c:v>
                </c:pt>
                <c:pt idx="4066">
                  <c:v>0.19957855314077791</c:v>
                </c:pt>
                <c:pt idx="4067">
                  <c:v>0.19955700749923208</c:v>
                </c:pt>
                <c:pt idx="4068">
                  <c:v>0.19953507072148799</c:v>
                </c:pt>
                <c:pt idx="4069">
                  <c:v>0.19951274349269812</c:v>
                </c:pt>
                <c:pt idx="4070">
                  <c:v>0.19949002649295208</c:v>
                </c:pt>
                <c:pt idx="4071">
                  <c:v>0.19946692039723413</c:v>
                </c:pt>
                <c:pt idx="4072">
                  <c:v>0.19944342587538416</c:v>
                </c:pt>
                <c:pt idx="4073">
                  <c:v>0.19941954359206523</c:v>
                </c:pt>
                <c:pt idx="4074">
                  <c:v>0.19939527420672201</c:v>
                </c:pt>
                <c:pt idx="4075">
                  <c:v>0.19937061837354184</c:v>
                </c:pt>
                <c:pt idx="4076">
                  <c:v>0.19934557674142109</c:v>
                </c:pt>
                <c:pt idx="4077">
                  <c:v>0.199320149953924</c:v>
                </c:pt>
                <c:pt idx="4078">
                  <c:v>0.19929433864924809</c:v>
                </c:pt>
                <c:pt idx="4079">
                  <c:v>0.19926814346018709</c:v>
                </c:pt>
                <c:pt idx="4080">
                  <c:v>0.19924156501409199</c:v>
                </c:pt>
                <c:pt idx="4081">
                  <c:v>0.19921460393283599</c:v>
                </c:pt>
                <c:pt idx="4082">
                  <c:v>0.19918726083277899</c:v>
                </c:pt>
                <c:pt idx="4083">
                  <c:v>0.19915953632472791</c:v>
                </c:pt>
                <c:pt idx="4084">
                  <c:v>0.19913143101390299</c:v>
                </c:pt>
                <c:pt idx="4085">
                  <c:v>0.19910294549990301</c:v>
                </c:pt>
                <c:pt idx="4086">
                  <c:v>0.19907408037666399</c:v>
                </c:pt>
                <c:pt idx="4087">
                  <c:v>0.19904483623243113</c:v>
                </c:pt>
                <c:pt idx="4088">
                  <c:v>0.199015213649717</c:v>
                </c:pt>
                <c:pt idx="4089">
                  <c:v>0.19898521320526899</c:v>
                </c:pt>
                <c:pt idx="4090">
                  <c:v>0.19895483547003409</c:v>
                </c:pt>
                <c:pt idx="4091">
                  <c:v>0.19892408100912312</c:v>
                </c:pt>
                <c:pt idx="4092">
                  <c:v>0.19889295038177801</c:v>
                </c:pt>
                <c:pt idx="4093">
                  <c:v>0.19886144414133217</c:v>
                </c:pt>
                <c:pt idx="4094">
                  <c:v>0.19882956283518297</c:v>
                </c:pt>
                <c:pt idx="4095">
                  <c:v>0.19879730700475301</c:v>
                </c:pt>
                <c:pt idx="4096">
                  <c:v>0.19876467718545399</c:v>
                </c:pt>
                <c:pt idx="4097">
                  <c:v>0.19873167390666097</c:v>
                </c:pt>
                <c:pt idx="4098">
                  <c:v>0.19869829769167008</c:v>
                </c:pt>
                <c:pt idx="4099">
                  <c:v>0.19866454905767</c:v>
                </c:pt>
                <c:pt idx="4100">
                  <c:v>0.198630428515706</c:v>
                </c:pt>
                <c:pt idx="4101">
                  <c:v>0.19859593657064809</c:v>
                </c:pt>
                <c:pt idx="4102">
                  <c:v>0.19856107372116208</c:v>
                </c:pt>
                <c:pt idx="4103">
                  <c:v>0.19852584045966701</c:v>
                </c:pt>
                <c:pt idx="4104">
                  <c:v>0.19849023727231213</c:v>
                </c:pt>
                <c:pt idx="4105">
                  <c:v>0.19845426463894</c:v>
                </c:pt>
                <c:pt idx="4106">
                  <c:v>0.198417923033057</c:v>
                </c:pt>
                <c:pt idx="4107">
                  <c:v>0.198381212921798</c:v>
                </c:pt>
                <c:pt idx="4108">
                  <c:v>0.19834413476589613</c:v>
                </c:pt>
                <c:pt idx="4109">
                  <c:v>0.19830668901965393</c:v>
                </c:pt>
                <c:pt idx="4110">
                  <c:v>0.19826887613090799</c:v>
                </c:pt>
                <c:pt idx="4111">
                  <c:v>0.19823069654100109</c:v>
                </c:pt>
                <c:pt idx="4112">
                  <c:v>0.19819215068474891</c:v>
                </c:pt>
                <c:pt idx="4113">
                  <c:v>0.19815323899041101</c:v>
                </c:pt>
                <c:pt idx="4114">
                  <c:v>0.19811396187966199</c:v>
                </c:pt>
                <c:pt idx="4115">
                  <c:v>0.19807431976755391</c:v>
                </c:pt>
                <c:pt idx="4116">
                  <c:v>0.19803431306249916</c:v>
                </c:pt>
                <c:pt idx="4117">
                  <c:v>0.19799394216622523</c:v>
                </c:pt>
                <c:pt idx="4118">
                  <c:v>0.19795320747376008</c:v>
                </c:pt>
                <c:pt idx="4119">
                  <c:v>0.19791210937338999</c:v>
                </c:pt>
                <c:pt idx="4120">
                  <c:v>0.19787064824664186</c:v>
                </c:pt>
                <c:pt idx="4121">
                  <c:v>0.19782882446824493</c:v>
                </c:pt>
                <c:pt idx="4122">
                  <c:v>0.19778663840610899</c:v>
                </c:pt>
                <c:pt idx="4123">
                  <c:v>0.19774409042128907</c:v>
                </c:pt>
                <c:pt idx="4124">
                  <c:v>0.19770118086796423</c:v>
                </c:pt>
                <c:pt idx="4125">
                  <c:v>0.197657910093407</c:v>
                </c:pt>
                <c:pt idx="4126">
                  <c:v>0.19761427843795301</c:v>
                </c:pt>
                <c:pt idx="4127">
                  <c:v>0.19757028623497797</c:v>
                </c:pt>
                <c:pt idx="4128">
                  <c:v>0.19752593381086908</c:v>
                </c:pt>
                <c:pt idx="4129">
                  <c:v>0.19748122148499309</c:v>
                </c:pt>
                <c:pt idx="4130">
                  <c:v>0.19743614956967509</c:v>
                </c:pt>
                <c:pt idx="4131">
                  <c:v>0.19739071837017497</c:v>
                </c:pt>
                <c:pt idx="4132">
                  <c:v>0.19734492818465191</c:v>
                </c:pt>
                <c:pt idx="4133">
                  <c:v>0.19729877930414497</c:v>
                </c:pt>
                <c:pt idx="4134">
                  <c:v>0.197252272012544</c:v>
                </c:pt>
                <c:pt idx="4135">
                  <c:v>0.19720540658656813</c:v>
                </c:pt>
                <c:pt idx="4136">
                  <c:v>0.19715818329573601</c:v>
                </c:pt>
                <c:pt idx="4137">
                  <c:v>0.19711060240234499</c:v>
                </c:pt>
                <c:pt idx="4138">
                  <c:v>0.19706266416144008</c:v>
                </c:pt>
                <c:pt idx="4139">
                  <c:v>0.19701436882079612</c:v>
                </c:pt>
                <c:pt idx="4140">
                  <c:v>0.19696571662089199</c:v>
                </c:pt>
                <c:pt idx="4141">
                  <c:v>0.19691670779488199</c:v>
                </c:pt>
                <c:pt idx="4142">
                  <c:v>0.19686734256857799</c:v>
                </c:pt>
                <c:pt idx="4143">
                  <c:v>0.19681762116042209</c:v>
                </c:pt>
                <c:pt idx="4144">
                  <c:v>0.19676754378146513</c:v>
                </c:pt>
                <c:pt idx="4145">
                  <c:v>0.19671711063534308</c:v>
                </c:pt>
                <c:pt idx="4146">
                  <c:v>0.19666632191825392</c:v>
                </c:pt>
                <c:pt idx="4147">
                  <c:v>0.196615177818937</c:v>
                </c:pt>
                <c:pt idx="4148">
                  <c:v>0.19656367851864692</c:v>
                </c:pt>
                <c:pt idx="4149">
                  <c:v>0.19651182419113908</c:v>
                </c:pt>
                <c:pt idx="4150">
                  <c:v>0.19645961500263601</c:v>
                </c:pt>
                <c:pt idx="4151">
                  <c:v>0.19640705111181908</c:v>
                </c:pt>
                <c:pt idx="4152">
                  <c:v>0.19635413266979801</c:v>
                </c:pt>
                <c:pt idx="4153">
                  <c:v>0.19630085982009399</c:v>
                </c:pt>
                <c:pt idx="4154">
                  <c:v>0.19624723269862113</c:v>
                </c:pt>
                <c:pt idx="4155">
                  <c:v>0.19619325143365793</c:v>
                </c:pt>
                <c:pt idx="4156">
                  <c:v>0.196138916145838</c:v>
                </c:pt>
                <c:pt idx="4157">
                  <c:v>0.196084226948122</c:v>
                </c:pt>
                <c:pt idx="4158">
                  <c:v>0.196029183945783</c:v>
                </c:pt>
                <c:pt idx="4159">
                  <c:v>0.19597378723638401</c:v>
                </c:pt>
                <c:pt idx="4160">
                  <c:v>0.19591803690976009</c:v>
                </c:pt>
                <c:pt idx="4161">
                  <c:v>0.19586193304800401</c:v>
                </c:pt>
                <c:pt idx="4162">
                  <c:v>0.19580547572543699</c:v>
                </c:pt>
                <c:pt idx="4163">
                  <c:v>0.19574866500860497</c:v>
                </c:pt>
                <c:pt idx="4164">
                  <c:v>0.1956915009562489</c:v>
                </c:pt>
                <c:pt idx="4165">
                  <c:v>0.19563398361929299</c:v>
                </c:pt>
                <c:pt idx="4166">
                  <c:v>0.195576113040828</c:v>
                </c:pt>
                <c:pt idx="4167">
                  <c:v>0.19551788925608801</c:v>
                </c:pt>
                <c:pt idx="4168">
                  <c:v>0.19545931229244412</c:v>
                </c:pt>
                <c:pt idx="4169">
                  <c:v>0.19540038216937913</c:v>
                </c:pt>
                <c:pt idx="4170">
                  <c:v>0.19534109889847309</c:v>
                </c:pt>
                <c:pt idx="4171">
                  <c:v>0.19528146248339409</c:v>
                </c:pt>
                <c:pt idx="4172">
                  <c:v>0.19522147291987191</c:v>
                </c:pt>
                <c:pt idx="4173">
                  <c:v>0.19516113019569609</c:v>
                </c:pt>
                <c:pt idx="4174">
                  <c:v>0.19510043429068591</c:v>
                </c:pt>
                <c:pt idx="4175">
                  <c:v>0.19503938517668809</c:v>
                </c:pt>
                <c:pt idx="4176">
                  <c:v>0.19497798281755799</c:v>
                </c:pt>
                <c:pt idx="4177">
                  <c:v>0.19491622716914409</c:v>
                </c:pt>
                <c:pt idx="4178">
                  <c:v>0.194854118179278</c:v>
                </c:pt>
                <c:pt idx="4179">
                  <c:v>0.19479165578775501</c:v>
                </c:pt>
                <c:pt idx="4180">
                  <c:v>0.19472883992633008</c:v>
                </c:pt>
                <c:pt idx="4181">
                  <c:v>0.1946656705186969</c:v>
                </c:pt>
                <c:pt idx="4182">
                  <c:v>0.19460214748047899</c:v>
                </c:pt>
                <c:pt idx="4183">
                  <c:v>0.194538270719217</c:v>
                </c:pt>
                <c:pt idx="4184">
                  <c:v>0.19447404013435601</c:v>
                </c:pt>
                <c:pt idx="4185">
                  <c:v>0.19440945561723913</c:v>
                </c:pt>
                <c:pt idx="4186">
                  <c:v>0.19434451705108491</c:v>
                </c:pt>
                <c:pt idx="4187">
                  <c:v>0.19427922431098893</c:v>
                </c:pt>
                <c:pt idx="4188">
                  <c:v>0.19421357726390692</c:v>
                </c:pt>
                <c:pt idx="4189">
                  <c:v>0.19414757576864189</c:v>
                </c:pt>
                <c:pt idx="4190">
                  <c:v>0.19408121967584291</c:v>
                </c:pt>
                <c:pt idx="4191">
                  <c:v>0.19401450882798499</c:v>
                </c:pt>
                <c:pt idx="4192">
                  <c:v>0.1939474430593682</c:v>
                </c:pt>
                <c:pt idx="4193">
                  <c:v>0.19388002219610201</c:v>
                </c:pt>
                <c:pt idx="4194">
                  <c:v>0.19381224605610309</c:v>
                </c:pt>
                <c:pt idx="4195">
                  <c:v>0.19374411444907999</c:v>
                </c:pt>
                <c:pt idx="4196">
                  <c:v>0.19367562717652992</c:v>
                </c:pt>
                <c:pt idx="4197">
                  <c:v>0.19360678403173401</c:v>
                </c:pt>
                <c:pt idx="4198">
                  <c:v>0.19353758479973701</c:v>
                </c:pt>
                <c:pt idx="4199">
                  <c:v>0.19346802925735401</c:v>
                </c:pt>
                <c:pt idx="4200">
                  <c:v>0.193398117173158</c:v>
                </c:pt>
                <c:pt idx="4201">
                  <c:v>0.19332784830746999</c:v>
                </c:pt>
                <c:pt idx="4202">
                  <c:v>0.19325722241236012</c:v>
                </c:pt>
                <c:pt idx="4203">
                  <c:v>0.193186239231636</c:v>
                </c:pt>
                <c:pt idx="4204">
                  <c:v>0.19311489850083999</c:v>
                </c:pt>
                <c:pt idx="4205">
                  <c:v>0.19304319994724209</c:v>
                </c:pt>
                <c:pt idx="4206">
                  <c:v>0.192971143289838</c:v>
                </c:pt>
                <c:pt idx="4207">
                  <c:v>0.19289872823933993</c:v>
                </c:pt>
                <c:pt idx="4208">
                  <c:v>0.19282595449817697</c:v>
                </c:pt>
                <c:pt idx="4209">
                  <c:v>0.192752821760489</c:v>
                </c:pt>
                <c:pt idx="4210">
                  <c:v>0.19267932971212301</c:v>
                </c:pt>
                <c:pt idx="4211">
                  <c:v>0.19260547803063097</c:v>
                </c:pt>
                <c:pt idx="4212">
                  <c:v>0.19253126638526399</c:v>
                </c:pt>
                <c:pt idx="4213">
                  <c:v>0.19245669443697508</c:v>
                </c:pt>
                <c:pt idx="4214">
                  <c:v>0.19238176183841091</c:v>
                </c:pt>
                <c:pt idx="4215">
                  <c:v>0.19230646823391292</c:v>
                </c:pt>
                <c:pt idx="4216">
                  <c:v>0.19223081325951785</c:v>
                </c:pt>
                <c:pt idx="4217">
                  <c:v>0.19215479654295201</c:v>
                </c:pt>
                <c:pt idx="4218">
                  <c:v>0.1920784177036319</c:v>
                </c:pt>
                <c:pt idx="4219">
                  <c:v>0.19200167635266391</c:v>
                </c:pt>
                <c:pt idx="4220">
                  <c:v>0.191924572092845</c:v>
                </c:pt>
                <c:pt idx="4221">
                  <c:v>0.19184710451866399</c:v>
                </c:pt>
                <c:pt idx="4222">
                  <c:v>0.19176927321629608</c:v>
                </c:pt>
                <c:pt idx="4223">
                  <c:v>0.19169107776360789</c:v>
                </c:pt>
                <c:pt idx="4224">
                  <c:v>0.19161251773016</c:v>
                </c:pt>
                <c:pt idx="4225">
                  <c:v>0.19153359267720399</c:v>
                </c:pt>
                <c:pt idx="4226">
                  <c:v>0.19145430215768999</c:v>
                </c:pt>
                <c:pt idx="4227">
                  <c:v>0.19137464571625792</c:v>
                </c:pt>
                <c:pt idx="4228">
                  <c:v>0.191294622889257</c:v>
                </c:pt>
                <c:pt idx="4229">
                  <c:v>0.19121423320473099</c:v>
                </c:pt>
                <c:pt idx="4230">
                  <c:v>0.19113347618243012</c:v>
                </c:pt>
                <c:pt idx="4231">
                  <c:v>0.19105235133381693</c:v>
                </c:pt>
                <c:pt idx="4232">
                  <c:v>0.19097085816206108</c:v>
                </c:pt>
                <c:pt idx="4233">
                  <c:v>0.19088899616205299</c:v>
                </c:pt>
                <c:pt idx="4234">
                  <c:v>0.19080676482040099</c:v>
                </c:pt>
                <c:pt idx="4235">
                  <c:v>0.19072416361544201</c:v>
                </c:pt>
                <c:pt idx="4236">
                  <c:v>0.19064119201723909</c:v>
                </c:pt>
                <c:pt idx="4237">
                  <c:v>0.19055784948759399</c:v>
                </c:pt>
                <c:pt idx="4238">
                  <c:v>0.19047413548005199</c:v>
                </c:pt>
                <c:pt idx="4239">
                  <c:v>0.19039004943990201</c:v>
                </c:pt>
                <c:pt idx="4240">
                  <c:v>0.19030559080418991</c:v>
                </c:pt>
                <c:pt idx="4241">
                  <c:v>0.190220759001723</c:v>
                </c:pt>
                <c:pt idx="4242">
                  <c:v>0.19013555345307592</c:v>
                </c:pt>
                <c:pt idx="4243">
                  <c:v>0.19004997357059708</c:v>
                </c:pt>
                <c:pt idx="4244">
                  <c:v>0.1899640187584222</c:v>
                </c:pt>
                <c:pt idx="4245">
                  <c:v>0.18987768841247513</c:v>
                </c:pt>
                <c:pt idx="4246">
                  <c:v>0.18979098192048016</c:v>
                </c:pt>
                <c:pt idx="4247">
                  <c:v>0.18970389866197412</c:v>
                </c:pt>
                <c:pt idx="4248">
                  <c:v>0.18961643800830613</c:v>
                </c:pt>
                <c:pt idx="4249">
                  <c:v>0.18952859932265401</c:v>
                </c:pt>
                <c:pt idx="4250">
                  <c:v>0.18944038196003618</c:v>
                </c:pt>
                <c:pt idx="4251">
                  <c:v>0.18935178526731608</c:v>
                </c:pt>
                <c:pt idx="4252">
                  <c:v>0.18926280858321212</c:v>
                </c:pt>
                <c:pt idx="4253">
                  <c:v>0.189173451238318</c:v>
                </c:pt>
                <c:pt idx="4254">
                  <c:v>0.18908371255510009</c:v>
                </c:pt>
                <c:pt idx="4255">
                  <c:v>0.18899359184792028</c:v>
                </c:pt>
                <c:pt idx="4256">
                  <c:v>0.18890308842304307</c:v>
                </c:pt>
                <c:pt idx="4257">
                  <c:v>0.18881220157864809</c:v>
                </c:pt>
                <c:pt idx="4258">
                  <c:v>0.18872093060484099</c:v>
                </c:pt>
                <c:pt idx="4259">
                  <c:v>0.188629274783671</c:v>
                </c:pt>
                <c:pt idx="4260">
                  <c:v>0.18853723338913816</c:v>
                </c:pt>
                <c:pt idx="4261">
                  <c:v>0.18844480568721117</c:v>
                </c:pt>
                <c:pt idx="4262">
                  <c:v>0.18835199093584101</c:v>
                </c:pt>
                <c:pt idx="4263">
                  <c:v>0.18825878838497309</c:v>
                </c:pt>
                <c:pt idx="4264">
                  <c:v>0.18816519727656308</c:v>
                </c:pt>
                <c:pt idx="4265">
                  <c:v>0.18807121684458997</c:v>
                </c:pt>
                <c:pt idx="4266">
                  <c:v>0.18797684631507308</c:v>
                </c:pt>
                <c:pt idx="4267">
                  <c:v>0.18788208490609012</c:v>
                </c:pt>
                <c:pt idx="4268">
                  <c:v>0.18778693182778716</c:v>
                </c:pt>
                <c:pt idx="4269">
                  <c:v>0.18769138628239723</c:v>
                </c:pt>
                <c:pt idx="4270">
                  <c:v>0.18759544746426018</c:v>
                </c:pt>
                <c:pt idx="4271">
                  <c:v>0.1874991145598352</c:v>
                </c:pt>
                <c:pt idx="4272">
                  <c:v>0.18740238674772028</c:v>
                </c:pt>
                <c:pt idx="4273">
                  <c:v>0.18730526319866808</c:v>
                </c:pt>
                <c:pt idx="4274">
                  <c:v>0.18720774307560509</c:v>
                </c:pt>
                <c:pt idx="4275">
                  <c:v>0.18710982553365191</c:v>
                </c:pt>
                <c:pt idx="4276">
                  <c:v>0.18701150972013508</c:v>
                </c:pt>
                <c:pt idx="4277">
                  <c:v>0.18691279477461309</c:v>
                </c:pt>
                <c:pt idx="4278">
                  <c:v>0.18681367982889199</c:v>
                </c:pt>
                <c:pt idx="4279">
                  <c:v>0.18671416400704713</c:v>
                </c:pt>
                <c:pt idx="4280">
                  <c:v>0.18661424642543717</c:v>
                </c:pt>
                <c:pt idx="4281">
                  <c:v>0.18651392619273413</c:v>
                </c:pt>
                <c:pt idx="4282">
                  <c:v>0.18641320240993417</c:v>
                </c:pt>
                <c:pt idx="4283">
                  <c:v>0.18631207417038409</c:v>
                </c:pt>
                <c:pt idx="4284">
                  <c:v>0.18621054055980013</c:v>
                </c:pt>
                <c:pt idx="4285">
                  <c:v>0.18610860065629109</c:v>
                </c:pt>
                <c:pt idx="4286">
                  <c:v>0.18600625353038117</c:v>
                </c:pt>
                <c:pt idx="4287">
                  <c:v>0.18590349824502417</c:v>
                </c:pt>
                <c:pt idx="4288">
                  <c:v>0.18580033385563813</c:v>
                </c:pt>
                <c:pt idx="4289">
                  <c:v>0.18569675941011901</c:v>
                </c:pt>
                <c:pt idx="4290">
                  <c:v>0.185592773948865</c:v>
                </c:pt>
                <c:pt idx="4291">
                  <c:v>0.18548837650480712</c:v>
                </c:pt>
                <c:pt idx="4292">
                  <c:v>0.18538356610341997</c:v>
                </c:pt>
                <c:pt idx="4293">
                  <c:v>0.1852783417627602</c:v>
                </c:pt>
                <c:pt idx="4294">
                  <c:v>0.185172702493477</c:v>
                </c:pt>
                <c:pt idx="4295">
                  <c:v>0.185066647298851</c:v>
                </c:pt>
                <c:pt idx="4296">
                  <c:v>0.18496017517480509</c:v>
                </c:pt>
                <c:pt idx="4297">
                  <c:v>0.18485328510994009</c:v>
                </c:pt>
                <c:pt idx="4298">
                  <c:v>0.18474597608555601</c:v>
                </c:pt>
                <c:pt idx="4299">
                  <c:v>0.18463824707567808</c:v>
                </c:pt>
                <c:pt idx="4300">
                  <c:v>0.18453009704708609</c:v>
                </c:pt>
                <c:pt idx="4301">
                  <c:v>0.18442152495933301</c:v>
                </c:pt>
                <c:pt idx="4302">
                  <c:v>0.18431252976478291</c:v>
                </c:pt>
                <c:pt idx="4303">
                  <c:v>0.18420311040863199</c:v>
                </c:pt>
                <c:pt idx="4304">
                  <c:v>0.18409326582893212</c:v>
                </c:pt>
                <c:pt idx="4305">
                  <c:v>0.18398299495662812</c:v>
                </c:pt>
                <c:pt idx="4306">
                  <c:v>0.183872296715577</c:v>
                </c:pt>
                <c:pt idx="4307">
                  <c:v>0.18376117002258299</c:v>
                </c:pt>
                <c:pt idx="4308">
                  <c:v>0.1836496137874212</c:v>
                </c:pt>
                <c:pt idx="4309">
                  <c:v>0.18353762691287201</c:v>
                </c:pt>
                <c:pt idx="4310">
                  <c:v>0.18342520829474299</c:v>
                </c:pt>
                <c:pt idx="4311">
                  <c:v>0.18331235682190516</c:v>
                </c:pt>
                <c:pt idx="4312">
                  <c:v>0.18319907137632213</c:v>
                </c:pt>
                <c:pt idx="4313">
                  <c:v>0.18308535083307509</c:v>
                </c:pt>
                <c:pt idx="4314">
                  <c:v>0.18297119406039916</c:v>
                </c:pt>
                <c:pt idx="4315">
                  <c:v>0.18285659991971093</c:v>
                </c:pt>
                <c:pt idx="4316">
                  <c:v>0.182741567265641</c:v>
                </c:pt>
                <c:pt idx="4317">
                  <c:v>0.18262609494606599</c:v>
                </c:pt>
                <c:pt idx="4318">
                  <c:v>0.18251018180213421</c:v>
                </c:pt>
                <c:pt idx="4319">
                  <c:v>0.18239382666831</c:v>
                </c:pt>
                <c:pt idx="4320">
                  <c:v>0.18227702837239212</c:v>
                </c:pt>
                <c:pt idx="4321">
                  <c:v>0.182159785735555</c:v>
                </c:pt>
                <c:pt idx="4322">
                  <c:v>0.18204209757238218</c:v>
                </c:pt>
                <c:pt idx="4323">
                  <c:v>0.18192396269089109</c:v>
                </c:pt>
                <c:pt idx="4324">
                  <c:v>0.18180537989257509</c:v>
                </c:pt>
                <c:pt idx="4325">
                  <c:v>0.18168634797243313</c:v>
                </c:pt>
                <c:pt idx="4326">
                  <c:v>0.18156686571900499</c:v>
                </c:pt>
                <c:pt idx="4327">
                  <c:v>0.18144693191440517</c:v>
                </c:pt>
                <c:pt idx="4328">
                  <c:v>0.18132654533435597</c:v>
                </c:pt>
                <c:pt idx="4329">
                  <c:v>0.18120570474822409</c:v>
                </c:pt>
                <c:pt idx="4330">
                  <c:v>0.181084408919055</c:v>
                </c:pt>
                <c:pt idx="4331">
                  <c:v>0.18096265660360997</c:v>
                </c:pt>
                <c:pt idx="4332">
                  <c:v>0.18084044655240028</c:v>
                </c:pt>
                <c:pt idx="4333">
                  <c:v>0.18071777750972012</c:v>
                </c:pt>
                <c:pt idx="4334">
                  <c:v>0.18059464821368693</c:v>
                </c:pt>
                <c:pt idx="4335">
                  <c:v>0.18047105739628008</c:v>
                </c:pt>
                <c:pt idx="4336">
                  <c:v>0.18034700378336907</c:v>
                </c:pt>
                <c:pt idx="4337">
                  <c:v>0.18022248609475708</c:v>
                </c:pt>
                <c:pt idx="4338">
                  <c:v>0.18009750304421701</c:v>
                </c:pt>
                <c:pt idx="4339">
                  <c:v>0.17997205333953101</c:v>
                </c:pt>
                <c:pt idx="4340">
                  <c:v>0.17984613568252017</c:v>
                </c:pt>
                <c:pt idx="4341">
                  <c:v>0.17971974876909513</c:v>
                </c:pt>
                <c:pt idx="4342">
                  <c:v>0.17959289128927899</c:v>
                </c:pt>
                <c:pt idx="4343">
                  <c:v>0.17946556192726312</c:v>
                </c:pt>
                <c:pt idx="4344">
                  <c:v>0.17933775936143012</c:v>
                </c:pt>
                <c:pt idx="4345">
                  <c:v>0.1792094822644012</c:v>
                </c:pt>
                <c:pt idx="4346">
                  <c:v>0.17908072930307792</c:v>
                </c:pt>
                <c:pt idx="4347">
                  <c:v>0.17895149913867409</c:v>
                </c:pt>
                <c:pt idx="4348">
                  <c:v>0.178821790426758</c:v>
                </c:pt>
                <c:pt idx="4349">
                  <c:v>0.17869160181729712</c:v>
                </c:pt>
                <c:pt idx="4350">
                  <c:v>0.17856093195469308</c:v>
                </c:pt>
                <c:pt idx="4351">
                  <c:v>0.17842977947782412</c:v>
                </c:pt>
                <c:pt idx="4352">
                  <c:v>0.17829814302008609</c:v>
                </c:pt>
                <c:pt idx="4353">
                  <c:v>0.17816602120943301</c:v>
                </c:pt>
                <c:pt idx="4354">
                  <c:v>0.17803341266841699</c:v>
                </c:pt>
                <c:pt idx="4355">
                  <c:v>0.17790031601423409</c:v>
                </c:pt>
                <c:pt idx="4356">
                  <c:v>0.17776672985875697</c:v>
                </c:pt>
                <c:pt idx="4357">
                  <c:v>0.177632652808592</c:v>
                </c:pt>
                <c:pt idx="4358">
                  <c:v>0.17749808346510323</c:v>
                </c:pt>
                <c:pt idx="4359">
                  <c:v>0.17736302042446708</c:v>
                </c:pt>
                <c:pt idx="4360">
                  <c:v>0.17722746227771399</c:v>
                </c:pt>
                <c:pt idx="4361">
                  <c:v>0.17709140761076408</c:v>
                </c:pt>
                <c:pt idx="4362">
                  <c:v>0.17695485500447899</c:v>
                </c:pt>
                <c:pt idx="4363">
                  <c:v>0.17681780303469699</c:v>
                </c:pt>
                <c:pt idx="4364">
                  <c:v>0.17668025027228401</c:v>
                </c:pt>
                <c:pt idx="4365">
                  <c:v>0.17654219528317508</c:v>
                </c:pt>
                <c:pt idx="4366">
                  <c:v>0.17640363662840999</c:v>
                </c:pt>
                <c:pt idx="4367">
                  <c:v>0.17626457286419109</c:v>
                </c:pt>
                <c:pt idx="4368">
                  <c:v>0.17612500254192012</c:v>
                </c:pt>
                <c:pt idx="4369">
                  <c:v>0.17598492420824</c:v>
                </c:pt>
                <c:pt idx="4370">
                  <c:v>0.17584433640508512</c:v>
                </c:pt>
                <c:pt idx="4371">
                  <c:v>0.17570323766972512</c:v>
                </c:pt>
                <c:pt idx="4372">
                  <c:v>0.175561626534808</c:v>
                </c:pt>
                <c:pt idx="4373">
                  <c:v>0.17541950152840713</c:v>
                </c:pt>
                <c:pt idx="4374">
                  <c:v>0.17527686117406799</c:v>
                </c:pt>
                <c:pt idx="4375">
                  <c:v>0.1751337039908499</c:v>
                </c:pt>
                <c:pt idx="4376">
                  <c:v>0.17499002849337209</c:v>
                </c:pt>
                <c:pt idx="4377">
                  <c:v>0.17484583319186917</c:v>
                </c:pt>
                <c:pt idx="4378">
                  <c:v>0.17470111659222323</c:v>
                </c:pt>
                <c:pt idx="4379">
                  <c:v>0.17455587719602109</c:v>
                </c:pt>
                <c:pt idx="4380">
                  <c:v>0.17441011350059712</c:v>
                </c:pt>
                <c:pt idx="4381">
                  <c:v>0.17426382399908</c:v>
                </c:pt>
                <c:pt idx="4382">
                  <c:v>0.17411700718043813</c:v>
                </c:pt>
                <c:pt idx="4383">
                  <c:v>0.17396966152953308</c:v>
                </c:pt>
                <c:pt idx="4384">
                  <c:v>0.17382178552715799</c:v>
                </c:pt>
                <c:pt idx="4385">
                  <c:v>0.173673377650093</c:v>
                </c:pt>
                <c:pt idx="4386">
                  <c:v>0.17352443637115109</c:v>
                </c:pt>
                <c:pt idx="4387">
                  <c:v>0.17337496015921997</c:v>
                </c:pt>
                <c:pt idx="4388">
                  <c:v>0.17322494747932113</c:v>
                </c:pt>
                <c:pt idx="4389">
                  <c:v>0.17307439679264608</c:v>
                </c:pt>
                <c:pt idx="4390">
                  <c:v>0.17292330655661509</c:v>
                </c:pt>
                <c:pt idx="4391">
                  <c:v>0.17277167522491987</c:v>
                </c:pt>
                <c:pt idx="4392">
                  <c:v>0.172619501247574</c:v>
                </c:pt>
                <c:pt idx="4393">
                  <c:v>0.17246678307096217</c:v>
                </c:pt>
                <c:pt idx="4394">
                  <c:v>0.172313519137888</c:v>
                </c:pt>
                <c:pt idx="4395">
                  <c:v>0.17215970788762508</c:v>
                </c:pt>
                <c:pt idx="4396">
                  <c:v>0.17200534775596313</c:v>
                </c:pt>
                <c:pt idx="4397">
                  <c:v>0.17185043717526313</c:v>
                </c:pt>
                <c:pt idx="4398">
                  <c:v>0.171694974574501</c:v>
                </c:pt>
                <c:pt idx="4399">
                  <c:v>0.17153895837932212</c:v>
                </c:pt>
                <c:pt idx="4400">
                  <c:v>0.17138238701208508</c:v>
                </c:pt>
                <c:pt idx="4401">
                  <c:v>0.17122525889192117</c:v>
                </c:pt>
                <c:pt idx="4402">
                  <c:v>0.17106757243477497</c:v>
                </c:pt>
                <c:pt idx="4403">
                  <c:v>0.17090932605346212</c:v>
                </c:pt>
                <c:pt idx="4404">
                  <c:v>0.170750518157712</c:v>
                </c:pt>
                <c:pt idx="4405">
                  <c:v>0.17059114715423312</c:v>
                </c:pt>
                <c:pt idx="4406">
                  <c:v>0.17043121144674009</c:v>
                </c:pt>
                <c:pt idx="4407">
                  <c:v>0.17027070943602901</c:v>
                </c:pt>
                <c:pt idx="4408">
                  <c:v>0.17010963952001401</c:v>
                </c:pt>
                <c:pt idx="4409">
                  <c:v>0.16994800009378008</c:v>
                </c:pt>
                <c:pt idx="4410">
                  <c:v>0.16978578954964099</c:v>
                </c:pt>
                <c:pt idx="4411">
                  <c:v>0.16962300627718191</c:v>
                </c:pt>
                <c:pt idx="4412">
                  <c:v>0.169459648663316</c:v>
                </c:pt>
                <c:pt idx="4413">
                  <c:v>0.16929571509233712</c:v>
                </c:pt>
                <c:pt idx="4414">
                  <c:v>0.16913120394596601</c:v>
                </c:pt>
                <c:pt idx="4415">
                  <c:v>0.16896611360340899</c:v>
                </c:pt>
                <c:pt idx="4416">
                  <c:v>0.16880044244140313</c:v>
                </c:pt>
                <c:pt idx="4417">
                  <c:v>0.16863418883427508</c:v>
                </c:pt>
                <c:pt idx="4418">
                  <c:v>0.16846735115398509</c:v>
                </c:pt>
                <c:pt idx="4419">
                  <c:v>0.16829992777018701</c:v>
                </c:pt>
                <c:pt idx="4420">
                  <c:v>0.168131917050278</c:v>
                </c:pt>
                <c:pt idx="4421">
                  <c:v>0.16796331735944808</c:v>
                </c:pt>
                <c:pt idx="4422">
                  <c:v>0.16779412706073699</c:v>
                </c:pt>
                <c:pt idx="4423">
                  <c:v>0.16762434451508301</c:v>
                </c:pt>
                <c:pt idx="4424">
                  <c:v>0.16745396808137808</c:v>
                </c:pt>
                <c:pt idx="4425">
                  <c:v>0.16728299611651701</c:v>
                </c:pt>
                <c:pt idx="4426">
                  <c:v>0.16711142697546008</c:v>
                </c:pt>
                <c:pt idx="4427">
                  <c:v>0.16693925901127113</c:v>
                </c:pt>
                <c:pt idx="4428">
                  <c:v>0.16676649057518417</c:v>
                </c:pt>
                <c:pt idx="4429">
                  <c:v>0.166593120016648</c:v>
                </c:pt>
                <c:pt idx="4430">
                  <c:v>0.16641914568338309</c:v>
                </c:pt>
                <c:pt idx="4431">
                  <c:v>0.16624456592143108</c:v>
                </c:pt>
                <c:pt idx="4432">
                  <c:v>0.16606937907521499</c:v>
                </c:pt>
                <c:pt idx="4433">
                  <c:v>0.16589358348758601</c:v>
                </c:pt>
                <c:pt idx="4434">
                  <c:v>0.16571717749988099</c:v>
                </c:pt>
                <c:pt idx="4435">
                  <c:v>0.16554015945197209</c:v>
                </c:pt>
                <c:pt idx="4436">
                  <c:v>0.16536252768232301</c:v>
                </c:pt>
                <c:pt idx="4437">
                  <c:v>0.16518428052804399</c:v>
                </c:pt>
                <c:pt idx="4438">
                  <c:v>0.16500541632493901</c:v>
                </c:pt>
                <c:pt idx="4439">
                  <c:v>0.16482593340757201</c:v>
                </c:pt>
                <c:pt idx="4440">
                  <c:v>0.16464583010930209</c:v>
                </c:pt>
                <c:pt idx="4441">
                  <c:v>0.16446510476235912</c:v>
                </c:pt>
                <c:pt idx="4442">
                  <c:v>0.16428375569787701</c:v>
                </c:pt>
                <c:pt idx="4443">
                  <c:v>0.164101781245962</c:v>
                </c:pt>
                <c:pt idx="4444">
                  <c:v>0.16391917973573908</c:v>
                </c:pt>
                <c:pt idx="4445">
                  <c:v>0.16373594949541112</c:v>
                </c:pt>
                <c:pt idx="4446">
                  <c:v>0.16355208885230707</c:v>
                </c:pt>
                <c:pt idx="4447">
                  <c:v>0.16336759613294199</c:v>
                </c:pt>
                <c:pt idx="4448">
                  <c:v>0.1631824696630669</c:v>
                </c:pt>
                <c:pt idx="4449">
                  <c:v>0.16299670776772307</c:v>
                </c:pt>
                <c:pt idx="4450">
                  <c:v>0.16281030877129812</c:v>
                </c:pt>
                <c:pt idx="4451">
                  <c:v>0.16262327099758092</c:v>
                </c:pt>
                <c:pt idx="4452">
                  <c:v>0.16243559276980901</c:v>
                </c:pt>
                <c:pt idx="4453">
                  <c:v>0.16224727241073708</c:v>
                </c:pt>
                <c:pt idx="4454">
                  <c:v>0.162058308242673</c:v>
                </c:pt>
                <c:pt idx="4455">
                  <c:v>0.16186869858754499</c:v>
                </c:pt>
                <c:pt idx="4456">
                  <c:v>0.16167844176695201</c:v>
                </c:pt>
                <c:pt idx="4457">
                  <c:v>0.16148753610221608</c:v>
                </c:pt>
                <c:pt idx="4458">
                  <c:v>0.16129597991444</c:v>
                </c:pt>
                <c:pt idx="4459">
                  <c:v>0.16110377152456193</c:v>
                </c:pt>
                <c:pt idx="4460">
                  <c:v>0.16091090925340201</c:v>
                </c:pt>
                <c:pt idx="4461">
                  <c:v>0.16071739142172617</c:v>
                </c:pt>
                <c:pt idx="4462">
                  <c:v>0.16052321635029601</c:v>
                </c:pt>
                <c:pt idx="4463">
                  <c:v>0.16032838235992408</c:v>
                </c:pt>
                <c:pt idx="4464">
                  <c:v>0.16013288777152501</c:v>
                </c:pt>
                <c:pt idx="4465">
                  <c:v>0.15993673090617516</c:v>
                </c:pt>
                <c:pt idx="4466">
                  <c:v>0.15973991008516217</c:v>
                </c:pt>
                <c:pt idx="4467">
                  <c:v>0.15954242363004109</c:v>
                </c:pt>
                <c:pt idx="4468">
                  <c:v>0.15934426986268807</c:v>
                </c:pt>
                <c:pt idx="4469">
                  <c:v>0.15914544710535716</c:v>
                </c:pt>
                <c:pt idx="4470">
                  <c:v>0.15894595368073017</c:v>
                </c:pt>
                <c:pt idx="4471">
                  <c:v>0.15874578791197316</c:v>
                </c:pt>
                <c:pt idx="4472">
                  <c:v>0.15854494812278813</c:v>
                </c:pt>
                <c:pt idx="4473">
                  <c:v>0.15834343263747525</c:v>
                </c:pt>
                <c:pt idx="4474">
                  <c:v>0.15814123978097316</c:v>
                </c:pt>
                <c:pt idx="4475">
                  <c:v>0.15793836787892723</c:v>
                </c:pt>
                <c:pt idx="4476">
                  <c:v>0.15773481525773109</c:v>
                </c:pt>
                <c:pt idx="4477">
                  <c:v>0.15753058024459099</c:v>
                </c:pt>
                <c:pt idx="4478">
                  <c:v>0.15732566116757499</c:v>
                </c:pt>
                <c:pt idx="4479">
                  <c:v>0.15712005635566201</c:v>
                </c:pt>
                <c:pt idx="4480">
                  <c:v>0.15691376413880809</c:v>
                </c:pt>
                <c:pt idx="4481">
                  <c:v>0.15670678284798717</c:v>
                </c:pt>
                <c:pt idx="4482">
                  <c:v>0.15649911081525117</c:v>
                </c:pt>
                <c:pt idx="4483">
                  <c:v>0.15629074637378601</c:v>
                </c:pt>
                <c:pt idx="4484">
                  <c:v>0.15608168785795909</c:v>
                </c:pt>
                <c:pt idx="4485">
                  <c:v>0.15587193360337601</c:v>
                </c:pt>
                <c:pt idx="4486">
                  <c:v>0.15566148194693413</c:v>
                </c:pt>
                <c:pt idx="4487">
                  <c:v>0.15545033122688012</c:v>
                </c:pt>
                <c:pt idx="4488">
                  <c:v>0.15523847978285113</c:v>
                </c:pt>
                <c:pt idx="4489">
                  <c:v>0.155025925955943</c:v>
                </c:pt>
                <c:pt idx="4490">
                  <c:v>0.15481266808875391</c:v>
                </c:pt>
                <c:pt idx="4491">
                  <c:v>0.15459870452544117</c:v>
                </c:pt>
                <c:pt idx="4492">
                  <c:v>0.15438403361177208</c:v>
                </c:pt>
                <c:pt idx="4493">
                  <c:v>0.15416865369518001</c:v>
                </c:pt>
                <c:pt idx="4494">
                  <c:v>0.15395256312481601</c:v>
                </c:pt>
                <c:pt idx="4495">
                  <c:v>0.15373576025159899</c:v>
                </c:pt>
                <c:pt idx="4496">
                  <c:v>0.15351824342827516</c:v>
                </c:pt>
                <c:pt idx="4497">
                  <c:v>0.15330001100946508</c:v>
                </c:pt>
                <c:pt idx="4498">
                  <c:v>0.15308106135171501</c:v>
                </c:pt>
                <c:pt idx="4499">
                  <c:v>0.15286139281355901</c:v>
                </c:pt>
                <c:pt idx="4500">
                  <c:v>0.152641003755559</c:v>
                </c:pt>
                <c:pt idx="4501">
                  <c:v>0.15241989254036628</c:v>
                </c:pt>
                <c:pt idx="4502">
                  <c:v>0.15219805753277013</c:v>
                </c:pt>
                <c:pt idx="4503">
                  <c:v>0.15197549709975108</c:v>
                </c:pt>
                <c:pt idx="4504">
                  <c:v>0.15175220961053201</c:v>
                </c:pt>
                <c:pt idx="4505">
                  <c:v>0.15152819343663013</c:v>
                </c:pt>
                <c:pt idx="4506">
                  <c:v>0.15130344695191408</c:v>
                </c:pt>
                <c:pt idx="4507">
                  <c:v>0.15107796853264599</c:v>
                </c:pt>
                <c:pt idx="4508">
                  <c:v>0.15085175655754299</c:v>
                </c:pt>
                <c:pt idx="4509">
                  <c:v>0.15062480940782008</c:v>
                </c:pt>
                <c:pt idx="4510">
                  <c:v>0.15039712546724912</c:v>
                </c:pt>
                <c:pt idx="4511">
                  <c:v>0.15016870312220909</c:v>
                </c:pt>
                <c:pt idx="4512">
                  <c:v>0.14993954076173113</c:v>
                </c:pt>
                <c:pt idx="4513">
                  <c:v>0.14970963677755908</c:v>
                </c:pt>
                <c:pt idx="4514">
                  <c:v>0.1494789895641932</c:v>
                </c:pt>
                <c:pt idx="4515">
                  <c:v>0.14924759751894012</c:v>
                </c:pt>
                <c:pt idx="4516">
                  <c:v>0.14901545904197713</c:v>
                </c:pt>
                <c:pt idx="4517">
                  <c:v>0.14878257253638399</c:v>
                </c:pt>
                <c:pt idx="4518">
                  <c:v>0.14854893640820713</c:v>
                </c:pt>
                <c:pt idx="4519">
                  <c:v>0.14831454906650399</c:v>
                </c:pt>
                <c:pt idx="4520">
                  <c:v>0.14807940892339799</c:v>
                </c:pt>
                <c:pt idx="4521">
                  <c:v>0.14784351439412199</c:v>
                </c:pt>
                <c:pt idx="4522">
                  <c:v>0.14760686389707509</c:v>
                </c:pt>
                <c:pt idx="4523">
                  <c:v>0.14736945585387112</c:v>
                </c:pt>
                <c:pt idx="4524">
                  <c:v>0.14713128868938399</c:v>
                </c:pt>
                <c:pt idx="4525">
                  <c:v>0.14689236083180307</c:v>
                </c:pt>
                <c:pt idx="4526">
                  <c:v>0.14665267071267993</c:v>
                </c:pt>
                <c:pt idx="4527">
                  <c:v>0.14641221676698013</c:v>
                </c:pt>
                <c:pt idx="4528">
                  <c:v>0.146170997433128</c:v>
                </c:pt>
                <c:pt idx="4529">
                  <c:v>0.14592901115306209</c:v>
                </c:pt>
                <c:pt idx="4530">
                  <c:v>0.14568625637227708</c:v>
                </c:pt>
                <c:pt idx="4531">
                  <c:v>0.14544273153987616</c:v>
                </c:pt>
                <c:pt idx="4532">
                  <c:v>0.14519843510862612</c:v>
                </c:pt>
                <c:pt idx="4533">
                  <c:v>0.14495336553499513</c:v>
                </c:pt>
                <c:pt idx="4534">
                  <c:v>0.144707521279204</c:v>
                </c:pt>
                <c:pt idx="4535">
                  <c:v>0.14446090080528112</c:v>
                </c:pt>
                <c:pt idx="4536">
                  <c:v>0.14421350258110313</c:v>
                </c:pt>
                <c:pt idx="4537">
                  <c:v>0.14396532507844709</c:v>
                </c:pt>
                <c:pt idx="4538">
                  <c:v>0.14371636677303509</c:v>
                </c:pt>
                <c:pt idx="4539">
                  <c:v>0.14346662614458797</c:v>
                </c:pt>
                <c:pt idx="4540">
                  <c:v>0.14321610167686216</c:v>
                </c:pt>
                <c:pt idx="4541">
                  <c:v>0.14296479185770913</c:v>
                </c:pt>
                <c:pt idx="4542">
                  <c:v>0.14271269517911409</c:v>
                </c:pt>
                <c:pt idx="4543">
                  <c:v>0.14245981013724712</c:v>
                </c:pt>
                <c:pt idx="4544">
                  <c:v>0.14220613523250808</c:v>
                </c:pt>
                <c:pt idx="4545">
                  <c:v>0.14195166896957492</c:v>
                </c:pt>
                <c:pt idx="4546">
                  <c:v>0.14169640985745113</c:v>
                </c:pt>
                <c:pt idx="4547">
                  <c:v>0.14144035640950509</c:v>
                </c:pt>
                <c:pt idx="4548">
                  <c:v>0.14118350714352393</c:v>
                </c:pt>
                <c:pt idx="4549">
                  <c:v>0.14092586058176312</c:v>
                </c:pt>
                <c:pt idx="4550">
                  <c:v>0.14066741525097601</c:v>
                </c:pt>
                <c:pt idx="4551">
                  <c:v>0.14040816968247813</c:v>
                </c:pt>
                <c:pt idx="4552">
                  <c:v>0.14014812241218108</c:v>
                </c:pt>
                <c:pt idx="4553">
                  <c:v>0.13988727198063897</c:v>
                </c:pt>
                <c:pt idx="4554">
                  <c:v>0.13962561693309986</c:v>
                </c:pt>
                <c:pt idx="4555">
                  <c:v>0.139363155819546</c:v>
                </c:pt>
                <c:pt idx="4556">
                  <c:v>0.13909988719473712</c:v>
                </c:pt>
                <c:pt idx="4557">
                  <c:v>0.13883580961825692</c:v>
                </c:pt>
                <c:pt idx="4558">
                  <c:v>0.13857092165455986</c:v>
                </c:pt>
                <c:pt idx="4559">
                  <c:v>0.138305221873012</c:v>
                </c:pt>
                <c:pt idx="4560">
                  <c:v>0.13803870884793609</c:v>
                </c:pt>
                <c:pt idx="4561">
                  <c:v>0.137771381158655</c:v>
                </c:pt>
                <c:pt idx="4562">
                  <c:v>0.13750323738953599</c:v>
                </c:pt>
                <c:pt idx="4563">
                  <c:v>0.13723427613003708</c:v>
                </c:pt>
                <c:pt idx="4564">
                  <c:v>0.13696449597474009</c:v>
                </c:pt>
                <c:pt idx="4565">
                  <c:v>0.13669389552340699</c:v>
                </c:pt>
                <c:pt idx="4566">
                  <c:v>0.13642247338101701</c:v>
                </c:pt>
                <c:pt idx="4567">
                  <c:v>0.13615022815780101</c:v>
                </c:pt>
                <c:pt idx="4568">
                  <c:v>0.13587715846930301</c:v>
                </c:pt>
                <c:pt idx="4569">
                  <c:v>0.13560326293640201</c:v>
                </c:pt>
                <c:pt idx="4570">
                  <c:v>0.13532854018536608</c:v>
                </c:pt>
                <c:pt idx="4571">
                  <c:v>0.13505298884789513</c:v>
                </c:pt>
                <c:pt idx="4572">
                  <c:v>0.13477660756115201</c:v>
                </c:pt>
                <c:pt idx="4573">
                  <c:v>0.13449939496781713</c:v>
                </c:pt>
                <c:pt idx="4574">
                  <c:v>0.13422134971611899</c:v>
                </c:pt>
                <c:pt idx="4575">
                  <c:v>0.13394247045988009</c:v>
                </c:pt>
                <c:pt idx="4576">
                  <c:v>0.13366275585856097</c:v>
                </c:pt>
                <c:pt idx="4577">
                  <c:v>0.13338220457729116</c:v>
                </c:pt>
                <c:pt idx="4578">
                  <c:v>0.13310081528691889</c:v>
                </c:pt>
                <c:pt idx="4579">
                  <c:v>0.132818586664049</c:v>
                </c:pt>
                <c:pt idx="4580">
                  <c:v>0.13253551739107997</c:v>
                </c:pt>
                <c:pt idx="4581">
                  <c:v>0.13225160615624601</c:v>
                </c:pt>
                <c:pt idx="4582">
                  <c:v>0.13196685165365191</c:v>
                </c:pt>
                <c:pt idx="4583">
                  <c:v>0.13168125258332608</c:v>
                </c:pt>
                <c:pt idx="4584">
                  <c:v>0.13139480765123901</c:v>
                </c:pt>
                <c:pt idx="4585">
                  <c:v>0.13110751556936201</c:v>
                </c:pt>
                <c:pt idx="4586">
                  <c:v>0.13081937505569199</c:v>
                </c:pt>
                <c:pt idx="4587">
                  <c:v>0.13053038483429913</c:v>
                </c:pt>
                <c:pt idx="4588">
                  <c:v>0.130240543635356</c:v>
                </c:pt>
                <c:pt idx="4589">
                  <c:v>0.12994985019518307</c:v>
                </c:pt>
                <c:pt idx="4590">
                  <c:v>0.12965830325628597</c:v>
                </c:pt>
                <c:pt idx="4591">
                  <c:v>0.12936590156738809</c:v>
                </c:pt>
                <c:pt idx="4592">
                  <c:v>0.129072643883474</c:v>
                </c:pt>
                <c:pt idx="4593">
                  <c:v>0.12877852896581785</c:v>
                </c:pt>
                <c:pt idx="4594">
                  <c:v>0.12848355558203509</c:v>
                </c:pt>
                <c:pt idx="4595">
                  <c:v>0.1281877225061</c:v>
                </c:pt>
                <c:pt idx="4596">
                  <c:v>0.12789102851839801</c:v>
                </c:pt>
                <c:pt idx="4597">
                  <c:v>0.127593472405756</c:v>
                </c:pt>
                <c:pt idx="4598">
                  <c:v>0.12729505296147409</c:v>
                </c:pt>
                <c:pt idx="4599">
                  <c:v>0.12699576898537099</c:v>
                </c:pt>
                <c:pt idx="4600">
                  <c:v>0.12669561928380985</c:v>
                </c:pt>
                <c:pt idx="4601">
                  <c:v>0.12639460266973893</c:v>
                </c:pt>
                <c:pt idx="4602">
                  <c:v>0.126092717962726</c:v>
                </c:pt>
                <c:pt idx="4603">
                  <c:v>0.125789963988992</c:v>
                </c:pt>
                <c:pt idx="4604">
                  <c:v>0.1254863395814462</c:v>
                </c:pt>
                <c:pt idx="4605">
                  <c:v>0.12518184357972101</c:v>
                </c:pt>
                <c:pt idx="4606">
                  <c:v>0.12487647483020504</c:v>
                </c:pt>
                <c:pt idx="4607">
                  <c:v>0.12457023218607909</c:v>
                </c:pt>
                <c:pt idx="4608">
                  <c:v>0.12426311450734499</c:v>
                </c:pt>
                <c:pt idx="4609">
                  <c:v>0.123955120660865</c:v>
                </c:pt>
                <c:pt idx="4610">
                  <c:v>0.12364624952039308</c:v>
                </c:pt>
                <c:pt idx="4611">
                  <c:v>0.12333649996660306</c:v>
                </c:pt>
                <c:pt idx="4612">
                  <c:v>0.12302587088712708</c:v>
                </c:pt>
                <c:pt idx="4613">
                  <c:v>0.12271436117658908</c:v>
                </c:pt>
                <c:pt idx="4614">
                  <c:v>0.12240196973662699</c:v>
                </c:pt>
                <c:pt idx="4615">
                  <c:v>0.12208869547594002</c:v>
                </c:pt>
                <c:pt idx="4616">
                  <c:v>0.12177453731030602</c:v>
                </c:pt>
                <c:pt idx="4617">
                  <c:v>0.12145949416262096</c:v>
                </c:pt>
                <c:pt idx="4618">
                  <c:v>0.12114356496293106</c:v>
                </c:pt>
                <c:pt idx="4619">
                  <c:v>0.12082674864845507</c:v>
                </c:pt>
                <c:pt idx="4620">
                  <c:v>0.12050904416362404</c:v>
                </c:pt>
                <c:pt idx="4621">
                  <c:v>0.12019045046011012</c:v>
                </c:pt>
                <c:pt idx="4622">
                  <c:v>0.119870966496853</c:v>
                </c:pt>
                <c:pt idx="4623">
                  <c:v>0.119550591240093</c:v>
                </c:pt>
                <c:pt idx="4624">
                  <c:v>0.11922932366340004</c:v>
                </c:pt>
                <c:pt idx="4625">
                  <c:v>0.11890716274770198</c:v>
                </c:pt>
                <c:pt idx="4626">
                  <c:v>0.11858410748131806</c:v>
                </c:pt>
                <c:pt idx="4627">
                  <c:v>0.11826015685998106</c:v>
                </c:pt>
                <c:pt idx="4628">
                  <c:v>0.11793530988687199</c:v>
                </c:pt>
                <c:pt idx="4629">
                  <c:v>0.11760956557264902</c:v>
                </c:pt>
                <c:pt idx="4630">
                  <c:v>0.11728292293546699</c:v>
                </c:pt>
                <c:pt idx="4631">
                  <c:v>0.11695538100101904</c:v>
                </c:pt>
                <c:pt idx="4632">
                  <c:v>0.11662693880254904</c:v>
                </c:pt>
                <c:pt idx="4633">
                  <c:v>0.116297595380896</c:v>
                </c:pt>
                <c:pt idx="4634">
                  <c:v>0.115967349784504</c:v>
                </c:pt>
                <c:pt idx="4635">
                  <c:v>0.11563620106946502</c:v>
                </c:pt>
                <c:pt idx="4636">
                  <c:v>0.11530414829953202</c:v>
                </c:pt>
                <c:pt idx="4637">
                  <c:v>0.11497119054615702</c:v>
                </c:pt>
                <c:pt idx="4638">
                  <c:v>0.11463732688850904</c:v>
                </c:pt>
                <c:pt idx="4639">
                  <c:v>0.11430255641350399</c:v>
                </c:pt>
                <c:pt idx="4640">
                  <c:v>0.11396687821583204</c:v>
                </c:pt>
                <c:pt idx="4641">
                  <c:v>0.11363029139797701</c:v>
                </c:pt>
                <c:pt idx="4642">
                  <c:v>0.11329279507024805</c:v>
                </c:pt>
                <c:pt idx="4643">
                  <c:v>0.11295438835079893</c:v>
                </c:pt>
                <c:pt idx="4644">
                  <c:v>0.11261507036566204</c:v>
                </c:pt>
                <c:pt idx="4645">
                  <c:v>0.11227484024876104</c:v>
                </c:pt>
                <c:pt idx="4646">
                  <c:v>0.111933697141944</c:v>
                </c:pt>
                <c:pt idx="4647">
                  <c:v>0.11159164019499999</c:v>
                </c:pt>
                <c:pt idx="4648">
                  <c:v>0.111248668565696</c:v>
                </c:pt>
                <c:pt idx="4649">
                  <c:v>0.11090478141978199</c:v>
                </c:pt>
                <c:pt idx="4650">
                  <c:v>0.11055997793103002</c:v>
                </c:pt>
                <c:pt idx="4651">
                  <c:v>0.11021425728124706</c:v>
                </c:pt>
                <c:pt idx="4652">
                  <c:v>0.10986761866030501</c:v>
                </c:pt>
                <c:pt idx="4653">
                  <c:v>0.10952006126615708</c:v>
                </c:pt>
                <c:pt idx="4654">
                  <c:v>0.109171584304865</c:v>
                </c:pt>
                <c:pt idx="4655">
                  <c:v>0.10882218699061807</c:v>
                </c:pt>
                <c:pt idx="4656">
                  <c:v>0.108471868545754</c:v>
                </c:pt>
                <c:pt idx="4657">
                  <c:v>0.10812062820078606</c:v>
                </c:pt>
                <c:pt idx="4658">
                  <c:v>0.10776846519441501</c:v>
                </c:pt>
                <c:pt idx="4659">
                  <c:v>0.10741537877356104</c:v>
                </c:pt>
                <c:pt idx="4660">
                  <c:v>0.10706136819337396</c:v>
                </c:pt>
                <c:pt idx="4661">
                  <c:v>0.10670643271726205</c:v>
                </c:pt>
                <c:pt idx="4662">
                  <c:v>0.106350571616907</c:v>
                </c:pt>
                <c:pt idx="4663">
                  <c:v>0.10599378417228408</c:v>
                </c:pt>
                <c:pt idx="4664">
                  <c:v>0.10563606967168912</c:v>
                </c:pt>
                <c:pt idx="4665">
                  <c:v>0.10527742741174502</c:v>
                </c:pt>
                <c:pt idx="4666">
                  <c:v>0.10491785669743194</c:v>
                </c:pt>
                <c:pt idx="4667">
                  <c:v>0.10455735684210696</c:v>
                </c:pt>
                <c:pt idx="4668">
                  <c:v>0.10419592716750908</c:v>
                </c:pt>
                <c:pt idx="4669">
                  <c:v>0.10383356700379498</c:v>
                </c:pt>
                <c:pt idx="4670">
                  <c:v>0.10347027568954402</c:v>
                </c:pt>
                <c:pt idx="4671">
                  <c:v>0.10310605257178408</c:v>
                </c:pt>
                <c:pt idx="4672">
                  <c:v>0.102740897006006</c:v>
                </c:pt>
                <c:pt idx="4673">
                  <c:v>0.10237480835618304</c:v>
                </c:pt>
                <c:pt idx="4674">
                  <c:v>0.10200778599478398</c:v>
                </c:pt>
                <c:pt idx="4675">
                  <c:v>0.10163982930279496</c:v>
                </c:pt>
                <c:pt idx="4676">
                  <c:v>0.101270937669732</c:v>
                </c:pt>
                <c:pt idx="4677">
                  <c:v>0.100901110493663</c:v>
                </c:pt>
                <c:pt idx="4678">
                  <c:v>0.10053034718121608</c:v>
                </c:pt>
                <c:pt idx="4679">
                  <c:v>0.100158647147603</c:v>
                </c:pt>
                <c:pt idx="4680">
                  <c:v>9.9786009816629551E-2</c:v>
                </c:pt>
                <c:pt idx="4681">
                  <c:v>9.9412434620714918E-2</c:v>
                </c:pt>
                <c:pt idx="4682">
                  <c:v>9.9037921000903306E-2</c:v>
                </c:pt>
                <c:pt idx="4683">
                  <c:v>9.8662468406883794E-2</c:v>
                </c:pt>
                <c:pt idx="4684">
                  <c:v>9.8286076296998523E-2</c:v>
                </c:pt>
                <c:pt idx="4685">
                  <c:v>9.7908744138262047E-2</c:v>
                </c:pt>
                <c:pt idx="4686">
                  <c:v>9.753047140637508E-2</c:v>
                </c:pt>
                <c:pt idx="4687">
                  <c:v>9.7151257585736492E-2</c:v>
                </c:pt>
                <c:pt idx="4688">
                  <c:v>9.6771102169458154E-2</c:v>
                </c:pt>
                <c:pt idx="4689">
                  <c:v>9.6390004659377262E-2</c:v>
                </c:pt>
                <c:pt idx="4690">
                  <c:v>9.6007964566074078E-2</c:v>
                </c:pt>
                <c:pt idx="4691">
                  <c:v>9.5624981408875001E-2</c:v>
                </c:pt>
                <c:pt idx="4692">
                  <c:v>9.5241054715879708E-2</c:v>
                </c:pt>
                <c:pt idx="4693">
                  <c:v>9.4856184023959594E-2</c:v>
                </c:pt>
                <c:pt idx="4694">
                  <c:v>9.4470368878777675E-2</c:v>
                </c:pt>
                <c:pt idx="4695">
                  <c:v>9.4083608834801241E-2</c:v>
                </c:pt>
                <c:pt idx="4696">
                  <c:v>9.3695903455308149E-2</c:v>
                </c:pt>
                <c:pt idx="4697">
                  <c:v>9.3307252312403E-2</c:v>
                </c:pt>
                <c:pt idx="4698">
                  <c:v>9.2917654987028683E-2</c:v>
                </c:pt>
                <c:pt idx="4699">
                  <c:v>9.2527111068971282E-2</c:v>
                </c:pt>
                <c:pt idx="4700">
                  <c:v>9.213562015688076E-2</c:v>
                </c:pt>
                <c:pt idx="4701">
                  <c:v>9.1743181858270989E-2</c:v>
                </c:pt>
                <c:pt idx="4702">
                  <c:v>9.1349795789539098E-2</c:v>
                </c:pt>
                <c:pt idx="4703">
                  <c:v>9.0955461575970495E-2</c:v>
                </c:pt>
                <c:pt idx="4704">
                  <c:v>9.0560178851746248E-2</c:v>
                </c:pt>
                <c:pt idx="4705">
                  <c:v>9.01639472599607E-2</c:v>
                </c:pt>
                <c:pt idx="4706">
                  <c:v>8.9766766452624727E-2</c:v>
                </c:pt>
                <c:pt idx="4707">
                  <c:v>8.9368636090678008E-2</c:v>
                </c:pt>
                <c:pt idx="4708">
                  <c:v>8.896955584399005E-2</c:v>
                </c:pt>
                <c:pt idx="4709">
                  <c:v>8.8569525391383741E-2</c:v>
                </c:pt>
                <c:pt idx="4710">
                  <c:v>8.81685444206287E-2</c:v>
                </c:pt>
                <c:pt idx="4711">
                  <c:v>8.7766612628459723E-2</c:v>
                </c:pt>
                <c:pt idx="4712">
                  <c:v>8.7363729720577099E-2</c:v>
                </c:pt>
                <c:pt idx="4713">
                  <c:v>8.6959895411662713E-2</c:v>
                </c:pt>
                <c:pt idx="4714">
                  <c:v>8.6555109425377794E-2</c:v>
                </c:pt>
                <c:pt idx="4715">
                  <c:v>8.6149371494378513E-2</c:v>
                </c:pt>
                <c:pt idx="4716">
                  <c:v>8.5742681360319192E-2</c:v>
                </c:pt>
                <c:pt idx="4717">
                  <c:v>8.5335038773858743E-2</c:v>
                </c:pt>
                <c:pt idx="4718">
                  <c:v>8.4926443494667228E-2</c:v>
                </c:pt>
                <c:pt idx="4719">
                  <c:v>8.4516895291433913E-2</c:v>
                </c:pt>
                <c:pt idx="4720">
                  <c:v>8.4106393941872915E-2</c:v>
                </c:pt>
                <c:pt idx="4721">
                  <c:v>8.3694939232726376E-2</c:v>
                </c:pt>
                <c:pt idx="4722">
                  <c:v>8.3282530959776627E-2</c:v>
                </c:pt>
                <c:pt idx="4723">
                  <c:v>8.2869168927839978E-2</c:v>
                </c:pt>
                <c:pt idx="4724">
                  <c:v>8.2454852950786264E-2</c:v>
                </c:pt>
                <c:pt idx="4725">
                  <c:v>8.2039582851530402E-2</c:v>
                </c:pt>
                <c:pt idx="4726">
                  <c:v>8.162335846204688E-2</c:v>
                </c:pt>
                <c:pt idx="4727">
                  <c:v>8.1206179623368527E-2</c:v>
                </c:pt>
                <c:pt idx="4728">
                  <c:v>8.0788046185595708E-2</c:v>
                </c:pt>
                <c:pt idx="4729">
                  <c:v>8.0368958007894203E-2</c:v>
                </c:pt>
                <c:pt idx="4730">
                  <c:v>7.9948914958501052E-2</c:v>
                </c:pt>
                <c:pt idx="4731">
                  <c:v>7.952791691473475E-2</c:v>
                </c:pt>
                <c:pt idx="4732">
                  <c:v>7.910596376298798E-2</c:v>
                </c:pt>
                <c:pt idx="4733">
                  <c:v>7.8683055398739196E-2</c:v>
                </c:pt>
                <c:pt idx="4734">
                  <c:v>7.8259191726548313E-2</c:v>
                </c:pt>
                <c:pt idx="4735">
                  <c:v>7.7834372660068304E-2</c:v>
                </c:pt>
                <c:pt idx="4736">
                  <c:v>7.7408598122037903E-2</c:v>
                </c:pt>
                <c:pt idx="4737">
                  <c:v>7.6981868044292606E-2</c:v>
                </c:pt>
                <c:pt idx="4738">
                  <c:v>7.6554182367759946E-2</c:v>
                </c:pt>
                <c:pt idx="4739">
                  <c:v>7.6125541042465703E-2</c:v>
                </c:pt>
                <c:pt idx="4740">
                  <c:v>7.5695944027533144E-2</c:v>
                </c:pt>
                <c:pt idx="4741">
                  <c:v>7.526539129118541E-2</c:v>
                </c:pt>
                <c:pt idx="4742">
                  <c:v>7.4833882810745544E-2</c:v>
                </c:pt>
                <c:pt idx="4743">
                  <c:v>7.4401418572639197E-2</c:v>
                </c:pt>
                <c:pt idx="4744">
                  <c:v>7.3967998572397095E-2</c:v>
                </c:pt>
                <c:pt idx="4745">
                  <c:v>7.3533622814648883E-2</c:v>
                </c:pt>
                <c:pt idx="4746">
                  <c:v>7.309829131312845E-2</c:v>
                </c:pt>
                <c:pt idx="4747">
                  <c:v>7.2662004090673638E-2</c:v>
                </c:pt>
                <c:pt idx="4748">
                  <c:v>7.2224761179229602E-2</c:v>
                </c:pt>
                <c:pt idx="4749">
                  <c:v>7.1786562619836194E-2</c:v>
                </c:pt>
                <c:pt idx="4750">
                  <c:v>7.1347408462644479E-2</c:v>
                </c:pt>
                <c:pt idx="4751">
                  <c:v>7.0907298766902799E-2</c:v>
                </c:pt>
                <c:pt idx="4752">
                  <c:v>7.0466233600960923E-2</c:v>
                </c:pt>
                <c:pt idx="4753">
                  <c:v>7.0024213042268912E-2</c:v>
                </c:pt>
                <c:pt idx="4754">
                  <c:v>6.9581237177374897E-2</c:v>
                </c:pt>
                <c:pt idx="4755">
                  <c:v>6.9137306101925824E-2</c:v>
                </c:pt>
                <c:pt idx="4756">
                  <c:v>6.8692419920659803E-2</c:v>
                </c:pt>
                <c:pt idx="4757">
                  <c:v>6.8246578747414105E-2</c:v>
                </c:pt>
                <c:pt idx="4758">
                  <c:v>6.7799782705112693E-2</c:v>
                </c:pt>
                <c:pt idx="4759">
                  <c:v>6.7352031925768385E-2</c:v>
                </c:pt>
                <c:pt idx="4760">
                  <c:v>6.6903326550481604E-2</c:v>
                </c:pt>
                <c:pt idx="4761">
                  <c:v>6.6453666729436436E-2</c:v>
                </c:pt>
                <c:pt idx="4762">
                  <c:v>6.6003052621897887E-2</c:v>
                </c:pt>
                <c:pt idx="4763">
                  <c:v>6.5551484396206741E-2</c:v>
                </c:pt>
                <c:pt idx="4764">
                  <c:v>6.5098962229779497E-2</c:v>
                </c:pt>
                <c:pt idx="4765">
                  <c:v>6.4645486309102093E-2</c:v>
                </c:pt>
                <c:pt idx="4766">
                  <c:v>6.4191056829727935E-2</c:v>
                </c:pt>
                <c:pt idx="4767">
                  <c:v>6.3735673996273445E-2</c:v>
                </c:pt>
                <c:pt idx="4768">
                  <c:v>6.3279338022412604E-2</c:v>
                </c:pt>
                <c:pt idx="4769">
                  <c:v>6.2822049130876523E-2</c:v>
                </c:pt>
                <c:pt idx="4770">
                  <c:v>6.2363807553444534E-2</c:v>
                </c:pt>
                <c:pt idx="4771">
                  <c:v>6.1904613530940428E-2</c:v>
                </c:pt>
                <c:pt idx="4772">
                  <c:v>6.1444467313231825E-2</c:v>
                </c:pt>
                <c:pt idx="4773">
                  <c:v>6.0983369159218904E-2</c:v>
                </c:pt>
                <c:pt idx="4774">
                  <c:v>6.0521319336831997E-2</c:v>
                </c:pt>
                <c:pt idx="4775">
                  <c:v>6.0058318123029003E-2</c:v>
                </c:pt>
                <c:pt idx="4776">
                  <c:v>5.9594365803784313E-2</c:v>
                </c:pt>
                <c:pt idx="4777">
                  <c:v>5.9129462674085982E-2</c:v>
                </c:pt>
                <c:pt idx="4778">
                  <c:v>5.8663609037932031E-2</c:v>
                </c:pt>
                <c:pt idx="4779">
                  <c:v>5.8196805208320303E-2</c:v>
                </c:pt>
                <c:pt idx="4780">
                  <c:v>5.7729051507239899E-2</c:v>
                </c:pt>
                <c:pt idx="4781">
                  <c:v>5.7260348265675165E-2</c:v>
                </c:pt>
                <c:pt idx="4782">
                  <c:v>5.6790695823586868E-2</c:v>
                </c:pt>
                <c:pt idx="4783">
                  <c:v>5.6320094529914412E-2</c:v>
                </c:pt>
                <c:pt idx="4784">
                  <c:v>5.58485447425617E-2</c:v>
                </c:pt>
                <c:pt idx="4785">
                  <c:v>5.5376046828395337E-2</c:v>
                </c:pt>
                <c:pt idx="4786">
                  <c:v>5.4902601163234248E-2</c:v>
                </c:pt>
                <c:pt idx="4787">
                  <c:v>5.4428208131843334E-2</c:v>
                </c:pt>
                <c:pt idx="4788">
                  <c:v>5.3952868127925303E-2</c:v>
                </c:pt>
                <c:pt idx="4789">
                  <c:v>5.3476581554114423E-2</c:v>
                </c:pt>
                <c:pt idx="4790">
                  <c:v>5.2999348821962097E-2</c:v>
                </c:pt>
                <c:pt idx="4791">
                  <c:v>5.2521170351938998E-2</c:v>
                </c:pt>
                <c:pt idx="4792">
                  <c:v>5.2042046573419085E-2</c:v>
                </c:pt>
                <c:pt idx="4793">
                  <c:v>5.1561977924670425E-2</c:v>
                </c:pt>
                <c:pt idx="4794">
                  <c:v>5.1080964852851345E-2</c:v>
                </c:pt>
                <c:pt idx="4795">
                  <c:v>5.059900781399973E-2</c:v>
                </c:pt>
                <c:pt idx="4796">
                  <c:v>5.0116107273021827E-2</c:v>
                </c:pt>
                <c:pt idx="4797">
                  <c:v>4.9632263703683725E-2</c:v>
                </c:pt>
                <c:pt idx="4798">
                  <c:v>4.9147477588604896E-2</c:v>
                </c:pt>
                <c:pt idx="4799">
                  <c:v>4.8661749419244602E-2</c:v>
                </c:pt>
                <c:pt idx="4800">
                  <c:v>4.8175079695895275E-2</c:v>
                </c:pt>
                <c:pt idx="4801">
                  <c:v>4.7687468927668501E-2</c:v>
                </c:pt>
                <c:pt idx="4802">
                  <c:v>4.7198917632492503E-2</c:v>
                </c:pt>
                <c:pt idx="4803">
                  <c:v>4.6709426337092227E-2</c:v>
                </c:pt>
                <c:pt idx="4804">
                  <c:v>4.6218995576985486E-2</c:v>
                </c:pt>
                <c:pt idx="4805">
                  <c:v>4.5727625896474826E-2</c:v>
                </c:pt>
                <c:pt idx="4806">
                  <c:v>4.5235317848624813E-2</c:v>
                </c:pt>
                <c:pt idx="4807">
                  <c:v>4.4742071995265247E-2</c:v>
                </c:pt>
                <c:pt idx="4808">
                  <c:v>4.4247888906972385E-2</c:v>
                </c:pt>
                <c:pt idx="4809">
                  <c:v>4.3752769163061624E-2</c:v>
                </c:pt>
                <c:pt idx="4810">
                  <c:v>4.3256713351569498E-2</c:v>
                </c:pt>
                <c:pt idx="4811">
                  <c:v>4.2759722069249322E-2</c:v>
                </c:pt>
                <c:pt idx="4812">
                  <c:v>4.2261795921558314E-2</c:v>
                </c:pt>
                <c:pt idx="4813">
                  <c:v>4.1762935522644831E-2</c:v>
                </c:pt>
                <c:pt idx="4814">
                  <c:v>4.1263141495331897E-2</c:v>
                </c:pt>
                <c:pt idx="4815">
                  <c:v>4.0762414471114242E-2</c:v>
                </c:pt>
                <c:pt idx="4816">
                  <c:v>4.0260755090140203E-2</c:v>
                </c:pt>
                <c:pt idx="4817">
                  <c:v>3.9758164001198103E-2</c:v>
                </c:pt>
                <c:pt idx="4818">
                  <c:v>3.9254641861711702E-2</c:v>
                </c:pt>
                <c:pt idx="4819">
                  <c:v>3.8750189337716477E-2</c:v>
                </c:pt>
                <c:pt idx="4820">
                  <c:v>3.8244807103854611E-2</c:v>
                </c:pt>
                <c:pt idx="4821">
                  <c:v>3.7738495843361697E-2</c:v>
                </c:pt>
                <c:pt idx="4822">
                  <c:v>3.7231256248051424E-2</c:v>
                </c:pt>
                <c:pt idx="4823">
                  <c:v>3.6723089018299897E-2</c:v>
                </c:pt>
                <c:pt idx="4824">
                  <c:v>3.6213994863039806E-2</c:v>
                </c:pt>
                <c:pt idx="4825">
                  <c:v>3.5703974499742205E-2</c:v>
                </c:pt>
                <c:pt idx="4826">
                  <c:v>3.5193028654398099E-2</c:v>
                </c:pt>
                <c:pt idx="4827">
                  <c:v>3.4681158061517801E-2</c:v>
                </c:pt>
                <c:pt idx="4828">
                  <c:v>3.4168363464102798E-2</c:v>
                </c:pt>
                <c:pt idx="4829">
                  <c:v>3.3654645613642502E-2</c:v>
                </c:pt>
                <c:pt idx="4830">
                  <c:v>3.3140005270095099E-2</c:v>
                </c:pt>
                <c:pt idx="4831">
                  <c:v>3.2624443201872404E-2</c:v>
                </c:pt>
                <c:pt idx="4832">
                  <c:v>3.2107960185827934E-2</c:v>
                </c:pt>
                <c:pt idx="4833">
                  <c:v>3.1590557007243399E-2</c:v>
                </c:pt>
                <c:pt idx="4834">
                  <c:v>3.1072234459811821E-2</c:v>
                </c:pt>
                <c:pt idx="4835">
                  <c:v>3.0552993345621199E-2</c:v>
                </c:pt>
                <c:pt idx="4836">
                  <c:v>3.0032834475145015E-2</c:v>
                </c:pt>
                <c:pt idx="4837">
                  <c:v>2.9511758667221014E-2</c:v>
                </c:pt>
                <c:pt idx="4838">
                  <c:v>2.8989766749042797E-2</c:v>
                </c:pt>
                <c:pt idx="4839">
                  <c:v>2.8466859556137186E-2</c:v>
                </c:pt>
                <c:pt idx="4840">
                  <c:v>2.7943037932353722E-2</c:v>
                </c:pt>
                <c:pt idx="4841">
                  <c:v>2.7418302729851927E-2</c:v>
                </c:pt>
                <c:pt idx="4842">
                  <c:v>2.6892654809075711E-2</c:v>
                </c:pt>
                <c:pt idx="4843">
                  <c:v>2.6366095038748278E-2</c:v>
                </c:pt>
                <c:pt idx="4844">
                  <c:v>2.5838624295850085E-2</c:v>
                </c:pt>
                <c:pt idx="4845">
                  <c:v>2.5310243465604815E-2</c:v>
                </c:pt>
                <c:pt idx="4846">
                  <c:v>2.4780953441463402E-2</c:v>
                </c:pt>
                <c:pt idx="4847">
                  <c:v>2.42507551250873E-2</c:v>
                </c:pt>
                <c:pt idx="4848">
                  <c:v>2.3719649426333915E-2</c:v>
                </c:pt>
                <c:pt idx="4849">
                  <c:v>2.3187637263238085E-2</c:v>
                </c:pt>
                <c:pt idx="4850">
                  <c:v>2.2654719561995613E-2</c:v>
                </c:pt>
                <c:pt idx="4851">
                  <c:v>2.2120897256945601E-2</c:v>
                </c:pt>
                <c:pt idx="4852">
                  <c:v>2.15861712905621E-2</c:v>
                </c:pt>
                <c:pt idx="4853">
                  <c:v>2.1050542613423623E-2</c:v>
                </c:pt>
                <c:pt idx="4854">
                  <c:v>2.0514012184206006E-2</c:v>
                </c:pt>
                <c:pt idx="4855">
                  <c:v>1.997658096966401E-2</c:v>
                </c:pt>
                <c:pt idx="4856">
                  <c:v>1.94382499446113E-2</c:v>
                </c:pt>
                <c:pt idx="4857">
                  <c:v>1.8899020091904303E-2</c:v>
                </c:pt>
                <c:pt idx="4858">
                  <c:v>1.8358892402426597E-2</c:v>
                </c:pt>
                <c:pt idx="4859">
                  <c:v>1.7817867875068002E-2</c:v>
                </c:pt>
                <c:pt idx="4860">
                  <c:v>1.7275947516713599E-2</c:v>
                </c:pt>
                <c:pt idx="4861">
                  <c:v>1.6733132342217013E-2</c:v>
                </c:pt>
                <c:pt idx="4862">
                  <c:v>1.6189423374387311E-2</c:v>
                </c:pt>
                <c:pt idx="4863">
                  <c:v>1.5644821643976115E-2</c:v>
                </c:pt>
                <c:pt idx="4864">
                  <c:v>1.5099328189648599E-2</c:v>
                </c:pt>
                <c:pt idx="4865">
                  <c:v>1.4552944057976398E-2</c:v>
                </c:pt>
                <c:pt idx="4866">
                  <c:v>1.4005670303411101E-2</c:v>
                </c:pt>
                <c:pt idx="4867">
                  <c:v>1.3457507988271798E-2</c:v>
                </c:pt>
                <c:pt idx="4868">
                  <c:v>1.2908458182723301E-2</c:v>
                </c:pt>
                <c:pt idx="4869">
                  <c:v>1.2358521964759899E-2</c:v>
                </c:pt>
                <c:pt idx="4870">
                  <c:v>1.1807700420185507E-2</c:v>
                </c:pt>
                <c:pt idx="4871">
                  <c:v>1.1255994642593999E-2</c:v>
                </c:pt>
                <c:pt idx="4872">
                  <c:v>1.0703405733355211E-2</c:v>
                </c:pt>
                <c:pt idx="4873">
                  <c:v>1.0149934801589799E-2</c:v>
                </c:pt>
                <c:pt idx="4874">
                  <c:v>9.5955829641533683E-3</c:v>
                </c:pt>
                <c:pt idx="4875">
                  <c:v>9.0403513456227755E-3</c:v>
                </c:pt>
                <c:pt idx="4876">
                  <c:v>8.4842410782649258E-3</c:v>
                </c:pt>
                <c:pt idx="4877">
                  <c:v>7.9272533020298651E-3</c:v>
                </c:pt>
                <c:pt idx="4878">
                  <c:v>7.3693891645258431E-3</c:v>
                </c:pt>
                <c:pt idx="4879">
                  <c:v>6.8106498209964325E-3</c:v>
                </c:pt>
                <c:pt idx="4880">
                  <c:v>6.2510364343128753E-3</c:v>
                </c:pt>
                <c:pt idx="4881">
                  <c:v>5.6905501749410226E-3</c:v>
                </c:pt>
                <c:pt idx="4882">
                  <c:v>5.1291922209285301E-3</c:v>
                </c:pt>
                <c:pt idx="4883">
                  <c:v>4.5669637578877303E-3</c:v>
                </c:pt>
                <c:pt idx="4884">
                  <c:v>4.0038659789716231E-3</c:v>
                </c:pt>
                <c:pt idx="4885">
                  <c:v>3.4399000848532001E-3</c:v>
                </c:pt>
                <c:pt idx="4886">
                  <c:v>2.8750672837140798E-3</c:v>
                </c:pt>
                <c:pt idx="4887">
                  <c:v>2.3093687912119614E-3</c:v>
                </c:pt>
                <c:pt idx="4888">
                  <c:v>1.7428058304688107E-3</c:v>
                </c:pt>
                <c:pt idx="4889">
                  <c:v>1.1753796320507401E-3</c:v>
                </c:pt>
                <c:pt idx="4890" formatCode="0.00E+00">
                  <c:v>6.0709143394482802E-4</c:v>
                </c:pt>
                <c:pt idx="4891" formatCode="0.00E+00">
                  <c:v>3.7942481541403144E-5</c:v>
                </c:pt>
                <c:pt idx="4892" formatCode="0.00E+00">
                  <c:v>5.3206597238744668E-4</c:v>
                </c:pt>
                <c:pt idx="4893">
                  <c:v>1.1029326677110206E-3</c:v>
                </c:pt>
                <c:pt idx="4894">
                  <c:v>1.674656336950792E-3</c:v>
                </c:pt>
                <c:pt idx="4895">
                  <c:v>2.2472357053129033E-3</c:v>
                </c:pt>
                <c:pt idx="4896">
                  <c:v>2.8206694907018598E-3</c:v>
                </c:pt>
                <c:pt idx="4897">
                  <c:v>3.3949564037435089E-3</c:v>
                </c:pt>
                <c:pt idx="4898">
                  <c:v>3.9700951478007724E-3</c:v>
                </c:pt>
                <c:pt idx="4899">
                  <c:v>4.5460844190032199E-3</c:v>
                </c:pt>
                <c:pt idx="4900">
                  <c:v>5.1229229062611202E-3</c:v>
                </c:pt>
                <c:pt idx="4901">
                  <c:v>5.7006092912850453E-3</c:v>
                </c:pt>
                <c:pt idx="4902">
                  <c:v>6.2791422486151022E-3</c:v>
                </c:pt>
                <c:pt idx="4903">
                  <c:v>6.8585204456319904E-3</c:v>
                </c:pt>
                <c:pt idx="4904">
                  <c:v>7.4387425425868443E-3</c:v>
                </c:pt>
                <c:pt idx="4905">
                  <c:v>8.0198071926135504E-3</c:v>
                </c:pt>
                <c:pt idx="4906">
                  <c:v>8.6017130417574104E-3</c:v>
                </c:pt>
                <c:pt idx="4907">
                  <c:v>9.1844587289948779E-3</c:v>
                </c:pt>
                <c:pt idx="4908">
                  <c:v>9.7680428862500206E-3</c:v>
                </c:pt>
                <c:pt idx="4909">
                  <c:v>1.0352464138421499E-2</c:v>
                </c:pt>
                <c:pt idx="4910">
                  <c:v>1.09377211033981E-2</c:v>
                </c:pt>
                <c:pt idx="4911">
                  <c:v>1.152381239208781E-2</c:v>
                </c:pt>
                <c:pt idx="4912">
                  <c:v>1.2110736608434898E-2</c:v>
                </c:pt>
                <c:pt idx="4913">
                  <c:v>1.26984923494386E-2</c:v>
                </c:pt>
                <c:pt idx="4914">
                  <c:v>1.328707820517881E-2</c:v>
                </c:pt>
                <c:pt idx="4915">
                  <c:v>1.38764927588399E-2</c:v>
                </c:pt>
                <c:pt idx="4916">
                  <c:v>1.4466734586723798E-2</c:v>
                </c:pt>
                <c:pt idx="4917">
                  <c:v>1.5057802258282007E-2</c:v>
                </c:pt>
                <c:pt idx="4918">
                  <c:v>1.5649694336128502E-2</c:v>
                </c:pt>
                <c:pt idx="4919">
                  <c:v>1.6242409376069415E-2</c:v>
                </c:pt>
                <c:pt idx="4920">
                  <c:v>1.6835945927116701E-2</c:v>
                </c:pt>
                <c:pt idx="4921">
                  <c:v>1.74303025315167E-2</c:v>
                </c:pt>
                <c:pt idx="4922">
                  <c:v>1.8025477724771102E-2</c:v>
                </c:pt>
                <c:pt idx="4923">
                  <c:v>1.8621470035654012E-2</c:v>
                </c:pt>
                <c:pt idx="4924">
                  <c:v>1.92182779862402E-2</c:v>
                </c:pt>
                <c:pt idx="4925">
                  <c:v>1.9815900091924701E-2</c:v>
                </c:pt>
                <c:pt idx="4926">
                  <c:v>2.0414334861442399E-2</c:v>
                </c:pt>
                <c:pt idx="4927">
                  <c:v>2.1013580796892393E-2</c:v>
                </c:pt>
                <c:pt idx="4928">
                  <c:v>2.1613636393764714E-2</c:v>
                </c:pt>
                <c:pt idx="4929">
                  <c:v>2.2214500140956099E-2</c:v>
                </c:pt>
                <c:pt idx="4930">
                  <c:v>2.2816170520788315E-2</c:v>
                </c:pt>
                <c:pt idx="4931">
                  <c:v>2.3418646009046688E-2</c:v>
                </c:pt>
                <c:pt idx="4932">
                  <c:v>2.4021925074985899E-2</c:v>
                </c:pt>
                <c:pt idx="4933">
                  <c:v>2.4626006181357501E-2</c:v>
                </c:pt>
                <c:pt idx="4934">
                  <c:v>2.523088778444052E-2</c:v>
                </c:pt>
                <c:pt idx="4935">
                  <c:v>2.58365683340505E-2</c:v>
                </c:pt>
                <c:pt idx="4936">
                  <c:v>2.6443046273570928E-2</c:v>
                </c:pt>
                <c:pt idx="4937">
                  <c:v>2.7050320039971806E-2</c:v>
                </c:pt>
                <c:pt idx="4938">
                  <c:v>2.7658388063837802E-2</c:v>
                </c:pt>
                <c:pt idx="4939">
                  <c:v>2.8267248769381512E-2</c:v>
                </c:pt>
                <c:pt idx="4940">
                  <c:v>2.8876900574473539E-2</c:v>
                </c:pt>
                <c:pt idx="4941">
                  <c:v>2.9487341890664813E-2</c:v>
                </c:pt>
                <c:pt idx="4942">
                  <c:v>3.0098571123203202E-2</c:v>
                </c:pt>
                <c:pt idx="4943">
                  <c:v>3.071058667106491E-2</c:v>
                </c:pt>
                <c:pt idx="4944">
                  <c:v>3.1323386926969406E-2</c:v>
                </c:pt>
                <c:pt idx="4945">
                  <c:v>3.1936970277407918E-2</c:v>
                </c:pt>
                <c:pt idx="4946">
                  <c:v>3.2551335102659125E-2</c:v>
                </c:pt>
                <c:pt idx="4947">
                  <c:v>3.31664797768223E-2</c:v>
                </c:pt>
                <c:pt idx="4948">
                  <c:v>3.3782402667830398E-2</c:v>
                </c:pt>
                <c:pt idx="4949">
                  <c:v>3.4399102137478599E-2</c:v>
                </c:pt>
                <c:pt idx="4950">
                  <c:v>3.5016576541446701E-2</c:v>
                </c:pt>
                <c:pt idx="4951">
                  <c:v>3.5634824229316124E-2</c:v>
                </c:pt>
                <c:pt idx="4952">
                  <c:v>3.6253843544604342E-2</c:v>
                </c:pt>
                <c:pt idx="4953">
                  <c:v>3.6873632824774745E-2</c:v>
                </c:pt>
                <c:pt idx="4954">
                  <c:v>3.7494190401269327E-2</c:v>
                </c:pt>
                <c:pt idx="4955">
                  <c:v>3.8115514599528402E-2</c:v>
                </c:pt>
                <c:pt idx="4956">
                  <c:v>3.8737603739010605E-2</c:v>
                </c:pt>
                <c:pt idx="4957">
                  <c:v>3.9360456133222275E-2</c:v>
                </c:pt>
                <c:pt idx="4958">
                  <c:v>3.9984070089733321E-2</c:v>
                </c:pt>
                <c:pt idx="4959">
                  <c:v>4.0608443910207001E-2</c:v>
                </c:pt>
                <c:pt idx="4960">
                  <c:v>4.1233575890417977E-2</c:v>
                </c:pt>
                <c:pt idx="4961">
                  <c:v>4.1859464320279496E-2</c:v>
                </c:pt>
                <c:pt idx="4962">
                  <c:v>4.2486107483859885E-2</c:v>
                </c:pt>
                <c:pt idx="4963">
                  <c:v>4.3113503659416338E-2</c:v>
                </c:pt>
                <c:pt idx="4964">
                  <c:v>4.3741651119406727E-2</c:v>
                </c:pt>
                <c:pt idx="4965">
                  <c:v>4.4370548130518814E-2</c:v>
                </c:pt>
                <c:pt idx="4966">
                  <c:v>4.5000192953693029E-2</c:v>
                </c:pt>
                <c:pt idx="4967">
                  <c:v>4.5630583844146456E-2</c:v>
                </c:pt>
                <c:pt idx="4968">
                  <c:v>4.6261719051392397E-2</c:v>
                </c:pt>
                <c:pt idx="4969">
                  <c:v>4.6893596819266435E-2</c:v>
                </c:pt>
                <c:pt idx="4970">
                  <c:v>4.7526215385949901E-2</c:v>
                </c:pt>
                <c:pt idx="4971">
                  <c:v>4.8159572983988298E-2</c:v>
                </c:pt>
                <c:pt idx="4972">
                  <c:v>4.8793667840324073E-2</c:v>
                </c:pt>
                <c:pt idx="4973">
                  <c:v>4.9428498176310114E-2</c:v>
                </c:pt>
                <c:pt idx="4974">
                  <c:v>5.0064062207737722E-2</c:v>
                </c:pt>
                <c:pt idx="4975">
                  <c:v>5.0700358144860097E-2</c:v>
                </c:pt>
                <c:pt idx="4976">
                  <c:v>5.1337384192412502E-2</c:v>
                </c:pt>
                <c:pt idx="4977">
                  <c:v>5.1975138549639581E-2</c:v>
                </c:pt>
                <c:pt idx="4978">
                  <c:v>5.261361941031565E-2</c:v>
                </c:pt>
                <c:pt idx="4979">
                  <c:v>5.3252824962769486E-2</c:v>
                </c:pt>
                <c:pt idx="4980">
                  <c:v>5.3892753389905325E-2</c:v>
                </c:pt>
                <c:pt idx="4981">
                  <c:v>5.453340286923155E-2</c:v>
                </c:pt>
                <c:pt idx="4982">
                  <c:v>5.5174771572873399E-2</c:v>
                </c:pt>
                <c:pt idx="4983">
                  <c:v>5.5816857667612199E-2</c:v>
                </c:pt>
                <c:pt idx="4984">
                  <c:v>5.6459659314891199E-2</c:v>
                </c:pt>
                <c:pt idx="4985">
                  <c:v>5.7103174670849702E-2</c:v>
                </c:pt>
                <c:pt idx="4986">
                  <c:v>5.7747401886348956E-2</c:v>
                </c:pt>
                <c:pt idx="4987">
                  <c:v>5.8392339106979912E-2</c:v>
                </c:pt>
                <c:pt idx="4988">
                  <c:v>5.9037984473106944E-2</c:v>
                </c:pt>
                <c:pt idx="4989">
                  <c:v>5.9684336119876114E-2</c:v>
                </c:pt>
                <c:pt idx="4990">
                  <c:v>6.0331392177242003E-2</c:v>
                </c:pt>
                <c:pt idx="4991">
                  <c:v>6.0979150769994349E-2</c:v>
                </c:pt>
                <c:pt idx="4992">
                  <c:v>6.1627610017781727E-2</c:v>
                </c:pt>
                <c:pt idx="4993">
                  <c:v>6.2276768035125198E-2</c:v>
                </c:pt>
                <c:pt idx="4994">
                  <c:v>6.2926622931455345E-2</c:v>
                </c:pt>
                <c:pt idx="4995">
                  <c:v>6.3577172811124294E-2</c:v>
                </c:pt>
                <c:pt idx="4996">
                  <c:v>6.4228415773438602E-2</c:v>
                </c:pt>
                <c:pt idx="4997">
                  <c:v>6.4880349912672108E-2</c:v>
                </c:pt>
                <c:pt idx="4998">
                  <c:v>6.5532973318096543E-2</c:v>
                </c:pt>
                <c:pt idx="4999">
                  <c:v>6.6186284074002996E-2</c:v>
                </c:pt>
              </c:numCache>
            </c:numRef>
          </c:val>
        </c:ser>
        <c:marker val="1"/>
        <c:axId val="76201984"/>
        <c:axId val="76203520"/>
      </c:lineChart>
      <c:catAx>
        <c:axId val="76201984"/>
        <c:scaling>
          <c:orientation val="minMax"/>
        </c:scaling>
        <c:axPos val="b"/>
        <c:tickLblPos val="nextTo"/>
        <c:crossAx val="76203520"/>
        <c:crosses val="autoZero"/>
        <c:auto val="1"/>
        <c:lblAlgn val="ctr"/>
        <c:lblOffset val="100"/>
      </c:catAx>
      <c:valAx>
        <c:axId val="76203520"/>
        <c:scaling>
          <c:orientation val="minMax"/>
        </c:scaling>
        <c:axPos val="l"/>
        <c:majorGridlines/>
        <c:numFmt formatCode="General" sourceLinked="1"/>
        <c:tickLblPos val="nextTo"/>
        <c:crossAx val="762019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5F5570-E77C-41C7-8F38-EFDED008E6F8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FBBA87-F315-4960-85AA-C72D7162DAC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FBBA87-F315-4960-85AA-C72D7162DAC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B5A87B-5B80-428F-B124-44AC2AF3F76A}" type="datetimeFigureOut">
              <a:rPr lang="pt-BR" smtClean="0"/>
              <a:pPr/>
              <a:t>2/12/2008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14569E-6F03-482D-9E1E-36341CA23D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Um Sistema Distribuído para Treinamento de Redes Neurais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José Reinaldo Lemes Júnior</a:t>
            </a:r>
          </a:p>
          <a:p>
            <a:r>
              <a:rPr lang="pt-BR" dirty="0" smtClean="0"/>
              <a:t>Orientador: Prof. Wilian Soares Lacerda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Paralelismo de Seção de Treinamento</a:t>
            </a:r>
          </a:p>
          <a:p>
            <a:r>
              <a:rPr lang="pt-BR" dirty="0" smtClean="0"/>
              <a:t>Paralelismo Pipelining</a:t>
            </a:r>
          </a:p>
          <a:p>
            <a:r>
              <a:rPr lang="pt-BR" dirty="0" smtClean="0"/>
              <a:t>Paralelismo de Nós</a:t>
            </a:r>
          </a:p>
          <a:p>
            <a:pPr lvl="1"/>
            <a:r>
              <a:rPr lang="pt-BR" dirty="0" smtClean="0"/>
              <a:t>Paralelismo de Neurônios</a:t>
            </a:r>
          </a:p>
          <a:p>
            <a:pPr lvl="1"/>
            <a:r>
              <a:rPr lang="pt-BR" dirty="0" smtClean="0"/>
              <a:t>Paralelismo de Pesos</a:t>
            </a:r>
          </a:p>
          <a:p>
            <a:r>
              <a:rPr lang="pt-BR" dirty="0" smtClean="0"/>
              <a:t>Paralelismo de Exemplos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em Redes Neurais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/>
              <a:t>O treinamento pode consumir várias tentativas devido a propensão de ficar preso em mínimos locais</a:t>
            </a:r>
          </a:p>
          <a:p>
            <a:endParaRPr lang="pt-BR" dirty="0" smtClean="0"/>
          </a:p>
          <a:p>
            <a:r>
              <a:rPr lang="pt-BR" dirty="0" smtClean="0"/>
              <a:t>Distribuindo uma cópia do </a:t>
            </a:r>
            <a:r>
              <a:rPr lang="pt-BR" i="1" dirty="0" err="1" smtClean="0"/>
              <a:t>backpropagation</a:t>
            </a:r>
            <a:r>
              <a:rPr lang="pt-BR" dirty="0" smtClean="0"/>
              <a:t> para cada processador e inicializando cada instância da rede em um diferente estado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Paralelismo de Seção de Treinamento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ipelining 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1548" y="1714488"/>
            <a:ext cx="5543658" cy="387925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Pipelining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357686" y="5857892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Pipelining Parallelism</a:t>
            </a:r>
            <a:endParaRPr lang="pt-BR" i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neuron parallelis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737" y="1777206"/>
            <a:ext cx="4200525" cy="3933825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de Neurônios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000628" y="6143644"/>
            <a:ext cx="228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Neuron Parallelism</a:t>
            </a:r>
            <a:endParaRPr lang="pt-BR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synapse parallelis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7356" y="1571612"/>
            <a:ext cx="5357850" cy="4357717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de Pesos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857752" y="6000768"/>
            <a:ext cx="2233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err="1" smtClean="0"/>
              <a:t>Weight</a:t>
            </a:r>
            <a:r>
              <a:rPr lang="pt-BR" i="1" dirty="0" smtClean="0"/>
              <a:t> Parallelism</a:t>
            </a:r>
            <a:endParaRPr lang="pt-BR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training set parallelism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3774" y="2571744"/>
            <a:ext cx="7139180" cy="207725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Paralelismo de Exemplos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5286380" y="528638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smtClean="0"/>
              <a:t>Training Set Parallelism</a:t>
            </a:r>
            <a:endParaRPr lang="pt-BR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Java RMI – </a:t>
            </a:r>
            <a:r>
              <a:rPr lang="pt-BR" i="1" dirty="0" smtClean="0"/>
              <a:t>Remote Method Invocation</a:t>
            </a:r>
          </a:p>
          <a:p>
            <a:pPr lvl="1"/>
            <a:r>
              <a:rPr lang="pt-BR" dirty="0" smtClean="0"/>
              <a:t>Facilidade de implementação</a:t>
            </a:r>
          </a:p>
          <a:p>
            <a:pPr lvl="1"/>
            <a:r>
              <a:rPr lang="pt-BR" dirty="0" smtClean="0"/>
              <a:t>Objetos residindo em uma JVM executam métodos de objetos residindo em outra JVM em diferentes máquinas localizadas em uma rede</a:t>
            </a:r>
          </a:p>
          <a:p>
            <a:endParaRPr lang="pt-BR" dirty="0" smtClean="0"/>
          </a:p>
          <a:p>
            <a:r>
              <a:rPr lang="pt-BR" dirty="0" smtClean="0"/>
              <a:t>Java na Computação Paralela</a:t>
            </a:r>
          </a:p>
          <a:p>
            <a:pPr lvl="1"/>
            <a:r>
              <a:rPr lang="pt-BR" dirty="0" smtClean="0"/>
              <a:t>Serialização de objetos</a:t>
            </a:r>
          </a:p>
          <a:p>
            <a:pPr lvl="1"/>
            <a:r>
              <a:rPr lang="pt-BR" dirty="0" smtClean="0"/>
              <a:t>Interconexões através do protocolo TCP/IP</a:t>
            </a:r>
          </a:p>
          <a:p>
            <a:pPr lvl="1"/>
            <a:r>
              <a:rPr lang="pt-BR" dirty="0" smtClean="0"/>
              <a:t>Frameworks alternativas baseadas no Java RMI (KaRMI, RMIX, Manta, Ibis)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Java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4929190" y="6286520"/>
            <a:ext cx="319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JVM = Java Virtual Machine</a:t>
            </a: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Sistema Cliente-Servidor</a:t>
            </a:r>
          </a:p>
          <a:p>
            <a:endParaRPr lang="pt-BR" dirty="0" smtClean="0"/>
          </a:p>
          <a:p>
            <a:r>
              <a:rPr lang="pt-BR" dirty="0" smtClean="0"/>
              <a:t>Cliente</a:t>
            </a:r>
          </a:p>
          <a:p>
            <a:pPr lvl="1"/>
            <a:r>
              <a:rPr lang="pt-BR" dirty="0" smtClean="0"/>
              <a:t>Recebe as matrizes de pesos da rede do Servidor</a:t>
            </a:r>
          </a:p>
          <a:p>
            <a:pPr lvl="1"/>
            <a:r>
              <a:rPr lang="pt-BR" dirty="0" smtClean="0"/>
              <a:t>Calcula as variações de pesos para um subconjunto de treinamento</a:t>
            </a:r>
          </a:p>
          <a:p>
            <a:pPr lvl="1"/>
            <a:r>
              <a:rPr lang="pt-BR" dirty="0" smtClean="0"/>
              <a:t>Envia os pesos para o Servidor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Servidor</a:t>
            </a:r>
          </a:p>
          <a:p>
            <a:pPr lvl="1"/>
            <a:r>
              <a:rPr lang="pt-BR" dirty="0" smtClean="0"/>
              <a:t>Soma as variações de pesos</a:t>
            </a:r>
          </a:p>
          <a:p>
            <a:pPr lvl="1"/>
            <a:r>
              <a:rPr lang="pt-BR" dirty="0" smtClean="0"/>
              <a:t>Atualiza os pesos da rede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</a:t>
            </a: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TRHEAD_CLIEN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428736"/>
            <a:ext cx="5429287" cy="4363726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000496" y="5572140"/>
            <a:ext cx="4754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Controle dos clientes através de Threads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4000496" y="6286520"/>
            <a:ext cx="4799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Sincronização e broadcast de mensagens</a:t>
            </a:r>
            <a:endParaRPr 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rint Servidor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0163" y="1481138"/>
            <a:ext cx="5503673" cy="4525962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Implementação-Servidor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4714876" y="6072206"/>
            <a:ext cx="251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Interface do Servidor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</a:p>
          <a:p>
            <a:r>
              <a:rPr lang="pt-BR" dirty="0" smtClean="0"/>
              <a:t>Estrutura do Trabalho</a:t>
            </a:r>
          </a:p>
          <a:p>
            <a:r>
              <a:rPr lang="pt-BR" dirty="0" smtClean="0"/>
              <a:t>Redes Neurais</a:t>
            </a:r>
          </a:p>
          <a:p>
            <a:r>
              <a:rPr lang="pt-BR" dirty="0" smtClean="0"/>
              <a:t>Paralelismo em Redes Neurais</a:t>
            </a:r>
          </a:p>
          <a:p>
            <a:r>
              <a:rPr lang="pt-BR" dirty="0" smtClean="0"/>
              <a:t>Java RMI</a:t>
            </a:r>
          </a:p>
          <a:p>
            <a:r>
              <a:rPr lang="pt-BR" dirty="0" smtClean="0"/>
              <a:t>Implementação</a:t>
            </a:r>
          </a:p>
          <a:p>
            <a:r>
              <a:rPr lang="pt-BR" dirty="0" smtClean="0"/>
              <a:t>Resultados</a:t>
            </a:r>
          </a:p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 descr="print Client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52775" y="2839244"/>
            <a:ext cx="2838450" cy="1809750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Implementação-Ciente</a:t>
            </a:r>
            <a:endParaRPr lang="pt-BR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28992" y="4857760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Interface do Cliente</a:t>
            </a:r>
            <a:endParaRPr lang="pt-B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Treinamento da função seno(x)</a:t>
            </a:r>
          </a:p>
          <a:p>
            <a:r>
              <a:rPr lang="pt-BR" dirty="0" smtClean="0"/>
              <a:t>5000 valores de zero à 2Pi</a:t>
            </a:r>
          </a:p>
          <a:p>
            <a:r>
              <a:rPr lang="pt-BR" dirty="0" smtClean="0"/>
              <a:t>Rede Neural 1-5-1</a:t>
            </a:r>
          </a:p>
          <a:p>
            <a:r>
              <a:rPr lang="pt-BR" dirty="0" smtClean="0"/>
              <a:t>Critério de Parada 5000 épocas</a:t>
            </a:r>
          </a:p>
          <a:p>
            <a:endParaRPr lang="pt-BR" dirty="0" smtClean="0"/>
          </a:p>
          <a:p>
            <a:r>
              <a:rPr lang="pt-BR" dirty="0" smtClean="0"/>
              <a:t>Teste não paralelo</a:t>
            </a:r>
          </a:p>
          <a:p>
            <a:r>
              <a:rPr lang="pt-BR" dirty="0" smtClean="0"/>
              <a:t>Teste paralelo com 1 a 6 clientes</a:t>
            </a:r>
          </a:p>
          <a:p>
            <a:pPr>
              <a:buNone/>
            </a:pP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786050" y="5929330"/>
            <a:ext cx="5556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Tempo de treinamento pelo número de Clientes</a:t>
            </a:r>
            <a:endParaRPr lang="pt-B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357686" y="6215082"/>
            <a:ext cx="4536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Generalização obtida pelo treinamento</a:t>
            </a: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Considerações Finais</a:t>
            </a:r>
          </a:p>
          <a:p>
            <a:pPr lvl="1"/>
            <a:r>
              <a:rPr lang="pt-BR" dirty="0" smtClean="0"/>
              <a:t>Tempo total = Tempo Cliente +Tempo Servidor +Comunicações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Tempo Cliente é proporcional ao tamanho do subconjunto de treinamento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Tempo Servidor é proporcional ao número de Clientes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paralelização do treinamento reduz o tempo gasto em função do número de clientes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Propostas de Continuidade - Melhorias no desempenho do Sistema Implementado</a:t>
            </a:r>
          </a:p>
          <a:p>
            <a:endParaRPr lang="pt-BR" dirty="0" smtClean="0"/>
          </a:p>
          <a:p>
            <a:pPr lvl="1"/>
            <a:r>
              <a:rPr lang="pt-BR" dirty="0" smtClean="0"/>
              <a:t>Aplicação de heurísticas de treinamento em redes neurais, visando acelerar o aprendizado (ex: taxa de aprendizagem adaptativa)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Utilização de alguma variação do JavaRMI, visando reduzir o tempo gasto em comunicações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Obrigado!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Motivação</a:t>
            </a:r>
          </a:p>
          <a:p>
            <a:pPr lvl="1"/>
            <a:r>
              <a:rPr lang="pt-BR" dirty="0" smtClean="0"/>
              <a:t>Ampla aplicação das Redes Neurais na solução de problemas</a:t>
            </a:r>
          </a:p>
          <a:p>
            <a:pPr lvl="1"/>
            <a:r>
              <a:rPr lang="pt-BR" dirty="0" smtClean="0"/>
              <a:t>Tempo de treinamento pode ser muito longo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Objetivo</a:t>
            </a:r>
          </a:p>
          <a:p>
            <a:pPr lvl="1"/>
            <a:r>
              <a:rPr lang="pt-BR" dirty="0" smtClean="0"/>
              <a:t>Estudo do paralelismo em Redes Neurais</a:t>
            </a:r>
          </a:p>
          <a:p>
            <a:pPr lvl="1"/>
            <a:r>
              <a:rPr lang="pt-BR" dirty="0" smtClean="0"/>
              <a:t>Implementação de uma aplicação distribuída capaz de realizar o treinamento da rede neural em paralelo</a:t>
            </a:r>
          </a:p>
          <a:p>
            <a:pPr lvl="1"/>
            <a:r>
              <a:rPr lang="pt-BR" dirty="0" smtClean="0"/>
              <a:t>Diminuição do tempo de treinamento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Revisão Bibliográfica</a:t>
            </a:r>
          </a:p>
          <a:p>
            <a:pPr lvl="1"/>
            <a:r>
              <a:rPr lang="pt-BR" dirty="0" smtClean="0"/>
              <a:t>Redes Neurais</a:t>
            </a:r>
          </a:p>
          <a:p>
            <a:pPr lvl="1"/>
            <a:r>
              <a:rPr lang="pt-BR" dirty="0" smtClean="0"/>
              <a:t>Paralelismo em Redes Neurais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Implementação do Sistema</a:t>
            </a:r>
          </a:p>
          <a:p>
            <a:endParaRPr lang="pt-BR" dirty="0" smtClean="0"/>
          </a:p>
          <a:p>
            <a:r>
              <a:rPr lang="pt-BR" dirty="0" smtClean="0"/>
              <a:t>Resultados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 do Trabalho</a:t>
            </a: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Coleção de neurônios interconectados que aprendem de forma incremental seu ambiente (dados)</a:t>
            </a:r>
          </a:p>
          <a:p>
            <a:r>
              <a:rPr lang="pt-BR" dirty="0" smtClean="0"/>
              <a:t>Proporcionar prognósticos confiáveis para novas situações</a:t>
            </a:r>
          </a:p>
          <a:p>
            <a:endParaRPr lang="pt-BR" dirty="0" smtClean="0"/>
          </a:p>
          <a:p>
            <a:r>
              <a:rPr lang="pt-BR" dirty="0" smtClean="0"/>
              <a:t>Neurônios formam </a:t>
            </a:r>
            <a:r>
              <a:rPr lang="pt-BR" smtClean="0"/>
              <a:t>redes </a:t>
            </a:r>
            <a:r>
              <a:rPr lang="pt-BR" smtClean="0"/>
              <a:t>massiçamente </a:t>
            </a:r>
            <a:r>
              <a:rPr lang="pt-BR" dirty="0" smtClean="0"/>
              <a:t>paralelas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Redes Neurais Artificiais</a:t>
            </a: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Aproximação de Funções</a:t>
            </a:r>
          </a:p>
          <a:p>
            <a:endParaRPr lang="pt-BR" dirty="0" smtClean="0"/>
          </a:p>
          <a:p>
            <a:r>
              <a:rPr lang="pt-BR" dirty="0" smtClean="0"/>
              <a:t>Classificação de Padrões</a:t>
            </a:r>
          </a:p>
          <a:p>
            <a:endParaRPr lang="pt-BR" dirty="0" smtClean="0"/>
          </a:p>
          <a:p>
            <a:r>
              <a:rPr lang="pt-BR" dirty="0" smtClean="0"/>
              <a:t>Aglomeração (</a:t>
            </a:r>
            <a:r>
              <a:rPr lang="pt-BR" i="1" dirty="0" err="1" smtClean="0"/>
              <a:t>Clustering</a:t>
            </a:r>
            <a:r>
              <a:rPr lang="pt-BR" dirty="0" smtClean="0"/>
              <a:t>)</a:t>
            </a:r>
          </a:p>
          <a:p>
            <a:endParaRPr lang="pt-BR" dirty="0" smtClean="0"/>
          </a:p>
          <a:p>
            <a:r>
              <a:rPr lang="pt-BR" dirty="0" smtClean="0"/>
              <a:t>Previsão (</a:t>
            </a:r>
            <a:r>
              <a:rPr lang="pt-BR" i="1" dirty="0" err="1" smtClean="0"/>
              <a:t>Forecasting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RNA-Aplicações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 idx="4294967295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r>
              <a:rPr lang="pt-BR" dirty="0" err="1" smtClean="0"/>
              <a:t>RNA-Perceptron</a:t>
            </a:r>
            <a:endParaRPr lang="pt-BR" dirty="0"/>
          </a:p>
        </p:txBody>
      </p:sp>
      <p:pic>
        <p:nvPicPr>
          <p:cNvPr id="6" name="Espaço Reservado para Conteúdo 3" descr="perceptr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1142984"/>
            <a:ext cx="6324600" cy="36576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714752"/>
            <a:ext cx="4676778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RNA-Multilayer</a:t>
            </a:r>
            <a:r>
              <a:rPr lang="pt-BR" dirty="0" smtClean="0"/>
              <a:t> Perceptron</a:t>
            </a:r>
            <a:endParaRPr lang="pt-BR" dirty="0"/>
          </a:p>
        </p:txBody>
      </p:sp>
      <p:pic>
        <p:nvPicPr>
          <p:cNvPr id="4" name="Espaço Reservado para Conteúdo 3" descr="multilayer neural networ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1571612"/>
            <a:ext cx="6500858" cy="4172757"/>
          </a:xfrm>
        </p:spPr>
      </p:pic>
      <p:sp>
        <p:nvSpPr>
          <p:cNvPr id="5" name="CaixaDeTexto 4"/>
          <p:cNvSpPr txBox="1"/>
          <p:nvPr/>
        </p:nvSpPr>
        <p:spPr>
          <a:xfrm>
            <a:off x="4357686" y="6000768"/>
            <a:ext cx="2568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Multilayer Perceptron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cada par de treinamento</a:t>
            </a:r>
          </a:p>
          <a:p>
            <a:pPr lvl="1"/>
            <a:r>
              <a:rPr lang="pt-BR" dirty="0" smtClean="0"/>
              <a:t>Para cada camada da rede</a:t>
            </a:r>
          </a:p>
          <a:p>
            <a:pPr lvl="2"/>
            <a:r>
              <a:rPr lang="pt-BR" dirty="0" smtClean="0"/>
              <a:t>Calcular as saídas dos neurônios</a:t>
            </a:r>
          </a:p>
          <a:p>
            <a:pPr lvl="2"/>
            <a:r>
              <a:rPr lang="pt-BR" dirty="0" smtClean="0"/>
              <a:t>Calcular os termos de erro</a:t>
            </a:r>
          </a:p>
          <a:p>
            <a:pPr lvl="1"/>
            <a:r>
              <a:rPr lang="pt-BR" dirty="0" smtClean="0"/>
              <a:t>Calcular as variações de pesos</a:t>
            </a:r>
          </a:p>
          <a:p>
            <a:pPr lvl="1"/>
            <a:endParaRPr lang="pt-BR" dirty="0" smtClean="0"/>
          </a:p>
          <a:p>
            <a:r>
              <a:rPr lang="pt-BR" dirty="0" smtClean="0"/>
              <a:t>Atualizar os pesos da rede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RNA-Backpropagation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247</TotalTime>
  <Words>514</Words>
  <Application>Microsoft Office PowerPoint</Application>
  <PresentationFormat>Apresentação na tela (4:3)</PresentationFormat>
  <Paragraphs>131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Concurso</vt:lpstr>
      <vt:lpstr>Um Sistema Distribuído para Treinamento de Redes Neurais</vt:lpstr>
      <vt:lpstr>Roteiro</vt:lpstr>
      <vt:lpstr>Introdução</vt:lpstr>
      <vt:lpstr>Estrutura do Trabalho</vt:lpstr>
      <vt:lpstr>Redes Neurais Artificiais</vt:lpstr>
      <vt:lpstr>RNA-Aplicações</vt:lpstr>
      <vt:lpstr>RNA-Perceptron</vt:lpstr>
      <vt:lpstr>RNA-Multilayer Perceptron</vt:lpstr>
      <vt:lpstr>RNA-Backpropagation</vt:lpstr>
      <vt:lpstr>Paralelismo em Redes Neurais</vt:lpstr>
      <vt:lpstr>Paralelismo de Seção de Treinamento</vt:lpstr>
      <vt:lpstr>Paralelismo Pipelining</vt:lpstr>
      <vt:lpstr>Paralelismo de Neurônios</vt:lpstr>
      <vt:lpstr>Paralelismo de Pesos</vt:lpstr>
      <vt:lpstr>Paralelismo de Exemplos</vt:lpstr>
      <vt:lpstr>Java</vt:lpstr>
      <vt:lpstr>Implementação</vt:lpstr>
      <vt:lpstr>Implementação</vt:lpstr>
      <vt:lpstr>Implementação-Servidor</vt:lpstr>
      <vt:lpstr>Implementação-Ciente</vt:lpstr>
      <vt:lpstr>Resultados</vt:lpstr>
      <vt:lpstr>Resultados</vt:lpstr>
      <vt:lpstr>Resultados</vt:lpstr>
      <vt:lpstr>Conclusão</vt:lpstr>
      <vt:lpstr>Conclusão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 Sistema Distribuído para Treinamento de Redes Neurais</dc:title>
  <dc:creator>José Reinaldo Lemes Júnior</dc:creator>
  <cp:lastModifiedBy>José Reinaldo Lemes Júnior</cp:lastModifiedBy>
  <cp:revision>28</cp:revision>
  <dcterms:created xsi:type="dcterms:W3CDTF">2008-11-24T11:17:21Z</dcterms:created>
  <dcterms:modified xsi:type="dcterms:W3CDTF">2008-12-02T10:29:36Z</dcterms:modified>
</cp:coreProperties>
</file>